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handoutMasterIdLst>
    <p:handoutMasterId r:id="rId14"/>
  </p:handoutMasterIdLst>
  <p:sldIdLst>
    <p:sldId id="315" r:id="rId2"/>
    <p:sldId id="308" r:id="rId3"/>
    <p:sldId id="375" r:id="rId4"/>
    <p:sldId id="368" r:id="rId5"/>
    <p:sldId id="382" r:id="rId6"/>
    <p:sldId id="383" r:id="rId7"/>
    <p:sldId id="378" r:id="rId8"/>
    <p:sldId id="377" r:id="rId9"/>
    <p:sldId id="380" r:id="rId10"/>
    <p:sldId id="370" r:id="rId11"/>
    <p:sldId id="369" r:id="rId12"/>
  </p:sldIdLst>
  <p:sldSz cx="24387175" cy="13716000"/>
  <p:notesSz cx="6858000" cy="9144000"/>
  <p:defaultTextStyle>
    <a:defPPr>
      <a:defRPr lang="en-US"/>
    </a:defPPr>
    <a:lvl1pPr marL="0" algn="l" defTabSz="2177278" rtl="0" eaLnBrk="1" latinLnBrk="0" hangingPunct="1">
      <a:defRPr sz="4300" kern="1200">
        <a:solidFill>
          <a:schemeClr val="tx1"/>
        </a:solidFill>
        <a:latin typeface="+mn-lt"/>
        <a:ea typeface="+mn-ea"/>
        <a:cs typeface="+mn-cs"/>
      </a:defRPr>
    </a:lvl1pPr>
    <a:lvl2pPr marL="1088639" algn="l" defTabSz="2177278" rtl="0" eaLnBrk="1" latinLnBrk="0" hangingPunct="1">
      <a:defRPr sz="4300" kern="1200">
        <a:solidFill>
          <a:schemeClr val="tx1"/>
        </a:solidFill>
        <a:latin typeface="+mn-lt"/>
        <a:ea typeface="+mn-ea"/>
        <a:cs typeface="+mn-cs"/>
      </a:defRPr>
    </a:lvl2pPr>
    <a:lvl3pPr marL="2177278" algn="l" defTabSz="2177278" rtl="0" eaLnBrk="1" latinLnBrk="0" hangingPunct="1">
      <a:defRPr sz="4300" kern="1200">
        <a:solidFill>
          <a:schemeClr val="tx1"/>
        </a:solidFill>
        <a:latin typeface="+mn-lt"/>
        <a:ea typeface="+mn-ea"/>
        <a:cs typeface="+mn-cs"/>
      </a:defRPr>
    </a:lvl3pPr>
    <a:lvl4pPr marL="3265917" algn="l" defTabSz="2177278" rtl="0" eaLnBrk="1" latinLnBrk="0" hangingPunct="1">
      <a:defRPr sz="4300" kern="1200">
        <a:solidFill>
          <a:schemeClr val="tx1"/>
        </a:solidFill>
        <a:latin typeface="+mn-lt"/>
        <a:ea typeface="+mn-ea"/>
        <a:cs typeface="+mn-cs"/>
      </a:defRPr>
    </a:lvl4pPr>
    <a:lvl5pPr marL="4354556" algn="l" defTabSz="2177278" rtl="0" eaLnBrk="1" latinLnBrk="0" hangingPunct="1">
      <a:defRPr sz="4300" kern="1200">
        <a:solidFill>
          <a:schemeClr val="tx1"/>
        </a:solidFill>
        <a:latin typeface="+mn-lt"/>
        <a:ea typeface="+mn-ea"/>
        <a:cs typeface="+mn-cs"/>
      </a:defRPr>
    </a:lvl5pPr>
    <a:lvl6pPr marL="5443195" algn="l" defTabSz="2177278" rtl="0" eaLnBrk="1" latinLnBrk="0" hangingPunct="1">
      <a:defRPr sz="4300" kern="1200">
        <a:solidFill>
          <a:schemeClr val="tx1"/>
        </a:solidFill>
        <a:latin typeface="+mn-lt"/>
        <a:ea typeface="+mn-ea"/>
        <a:cs typeface="+mn-cs"/>
      </a:defRPr>
    </a:lvl6pPr>
    <a:lvl7pPr marL="6531834" algn="l" defTabSz="2177278" rtl="0" eaLnBrk="1" latinLnBrk="0" hangingPunct="1">
      <a:defRPr sz="4300" kern="1200">
        <a:solidFill>
          <a:schemeClr val="tx1"/>
        </a:solidFill>
        <a:latin typeface="+mn-lt"/>
        <a:ea typeface="+mn-ea"/>
        <a:cs typeface="+mn-cs"/>
      </a:defRPr>
    </a:lvl7pPr>
    <a:lvl8pPr marL="7620472" algn="l" defTabSz="2177278" rtl="0" eaLnBrk="1" latinLnBrk="0" hangingPunct="1">
      <a:defRPr sz="4300" kern="1200">
        <a:solidFill>
          <a:schemeClr val="tx1"/>
        </a:solidFill>
        <a:latin typeface="+mn-lt"/>
        <a:ea typeface="+mn-ea"/>
        <a:cs typeface="+mn-cs"/>
      </a:defRPr>
    </a:lvl8pPr>
    <a:lvl9pPr marL="8709111" algn="l" defTabSz="2177278" rtl="0" eaLnBrk="1" latinLnBrk="0" hangingPunct="1">
      <a:defRPr sz="43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p15:clr>
            <a:srgbClr val="A4A3A4"/>
          </p15:clr>
        </p15:guide>
        <p15:guide id="2" pos="768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1D82F"/>
    <a:srgbClr val="F0B323"/>
    <a:srgbClr val="510026"/>
    <a:srgbClr val="002F6C"/>
    <a:srgbClr val="6787B7"/>
    <a:srgbClr val="00B2A9"/>
    <a:srgbClr val="FAA41A"/>
    <a:srgbClr val="89CBB7"/>
    <a:srgbClr val="4A2A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691" autoAdjust="0"/>
    <p:restoredTop sz="59950" autoAdjust="0"/>
  </p:normalViewPr>
  <p:slideViewPr>
    <p:cSldViewPr>
      <p:cViewPr varScale="1">
        <p:scale>
          <a:sx n="22" d="100"/>
          <a:sy n="22" d="100"/>
        </p:scale>
        <p:origin x="646" y="17"/>
      </p:cViewPr>
      <p:guideLst>
        <p:guide orient="horz" pos="4320"/>
        <p:guide pos="76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56"/>
    </p:cViewPr>
  </p:sorterViewPr>
  <p:notesViewPr>
    <p:cSldViewPr>
      <p:cViewPr varScale="1">
        <p:scale>
          <a:sx n="99" d="100"/>
          <a:sy n="99" d="100"/>
        </p:scale>
        <p:origin x="3064" y="1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FFFEA2D-6E1B-463B-A74D-9B9AEAA7F85C}"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100D7E-6486-4DF9-B318-6A7C6DFD2097}" type="datetimeFigureOut">
              <a:rPr lang="en-US" smtClean="0"/>
              <a:pPr/>
              <a:t>2/11/2026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41438C-1274-4518-B00D-17B8B8D039A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2177278" rtl="0" eaLnBrk="1" latinLnBrk="0" hangingPunct="1">
      <a:defRPr sz="2900" kern="1200">
        <a:solidFill>
          <a:schemeClr val="tx1"/>
        </a:solidFill>
        <a:latin typeface="+mn-lt"/>
        <a:ea typeface="+mn-ea"/>
        <a:cs typeface="+mn-cs"/>
      </a:defRPr>
    </a:lvl1pPr>
    <a:lvl2pPr marL="1088639" algn="l" defTabSz="2177278" rtl="0" eaLnBrk="1" latinLnBrk="0" hangingPunct="1">
      <a:defRPr sz="2900" kern="1200">
        <a:solidFill>
          <a:schemeClr val="tx1"/>
        </a:solidFill>
        <a:latin typeface="+mn-lt"/>
        <a:ea typeface="+mn-ea"/>
        <a:cs typeface="+mn-cs"/>
      </a:defRPr>
    </a:lvl2pPr>
    <a:lvl3pPr marL="2177278" algn="l" defTabSz="2177278" rtl="0" eaLnBrk="1" latinLnBrk="0" hangingPunct="1">
      <a:defRPr sz="2900" kern="1200">
        <a:solidFill>
          <a:schemeClr val="tx1"/>
        </a:solidFill>
        <a:latin typeface="+mn-lt"/>
        <a:ea typeface="+mn-ea"/>
        <a:cs typeface="+mn-cs"/>
      </a:defRPr>
    </a:lvl3pPr>
    <a:lvl4pPr marL="3265917" algn="l" defTabSz="2177278" rtl="0" eaLnBrk="1" latinLnBrk="0" hangingPunct="1">
      <a:defRPr sz="2900" kern="1200">
        <a:solidFill>
          <a:schemeClr val="tx1"/>
        </a:solidFill>
        <a:latin typeface="+mn-lt"/>
        <a:ea typeface="+mn-ea"/>
        <a:cs typeface="+mn-cs"/>
      </a:defRPr>
    </a:lvl4pPr>
    <a:lvl5pPr marL="4354556" algn="l" defTabSz="2177278" rtl="0" eaLnBrk="1" latinLnBrk="0" hangingPunct="1">
      <a:defRPr sz="2900" kern="1200">
        <a:solidFill>
          <a:schemeClr val="tx1"/>
        </a:solidFill>
        <a:latin typeface="+mn-lt"/>
        <a:ea typeface="+mn-ea"/>
        <a:cs typeface="+mn-cs"/>
      </a:defRPr>
    </a:lvl5pPr>
    <a:lvl6pPr marL="5443195" algn="l" defTabSz="2177278" rtl="0" eaLnBrk="1" latinLnBrk="0" hangingPunct="1">
      <a:defRPr sz="2900" kern="1200">
        <a:solidFill>
          <a:schemeClr val="tx1"/>
        </a:solidFill>
        <a:latin typeface="+mn-lt"/>
        <a:ea typeface="+mn-ea"/>
        <a:cs typeface="+mn-cs"/>
      </a:defRPr>
    </a:lvl6pPr>
    <a:lvl7pPr marL="6531834" algn="l" defTabSz="2177278" rtl="0" eaLnBrk="1" latinLnBrk="0" hangingPunct="1">
      <a:defRPr sz="2900" kern="1200">
        <a:solidFill>
          <a:schemeClr val="tx1"/>
        </a:solidFill>
        <a:latin typeface="+mn-lt"/>
        <a:ea typeface="+mn-ea"/>
        <a:cs typeface="+mn-cs"/>
      </a:defRPr>
    </a:lvl7pPr>
    <a:lvl8pPr marL="7620472" algn="l" defTabSz="2177278" rtl="0" eaLnBrk="1" latinLnBrk="0" hangingPunct="1">
      <a:defRPr sz="2900" kern="1200">
        <a:solidFill>
          <a:schemeClr val="tx1"/>
        </a:solidFill>
        <a:latin typeface="+mn-lt"/>
        <a:ea typeface="+mn-ea"/>
        <a:cs typeface="+mn-cs"/>
      </a:defRPr>
    </a:lvl8pPr>
    <a:lvl9pPr marL="8709111" algn="l" defTabSz="2177278" rtl="0" eaLnBrk="1" latinLnBrk="0" hangingPunct="1">
      <a:defRPr sz="2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C741438C-1274-4518-B00D-17B8B8D039AF}" type="slidenum">
              <a:rPr lang="en-US" smtClean="0"/>
              <a:pPr/>
              <a:t>1</a:t>
            </a:fld>
            <a:endParaRPr lang="en-US"/>
          </a:p>
        </p:txBody>
      </p:sp>
    </p:spTree>
    <p:extLst>
      <p:ext uri="{BB962C8B-B14F-4D97-AF65-F5344CB8AC3E}">
        <p14:creationId xmlns:p14="http://schemas.microsoft.com/office/powerpoint/2010/main" val="2642391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F2A1C-BCEE-ABEF-4563-8F706CB71D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A4D559-4B85-7E8C-7C11-BCDF2C5EAF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CE3626-891C-A931-CB60-E6EA82615394}"/>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CB88C527-A582-7A1F-7E4E-C59AFEC6A812}"/>
              </a:ext>
            </a:extLst>
          </p:cNvPr>
          <p:cNvSpPr>
            <a:spLocks noGrp="1"/>
          </p:cNvSpPr>
          <p:nvPr>
            <p:ph type="sldNum" sz="quarter" idx="5"/>
          </p:nvPr>
        </p:nvSpPr>
        <p:spPr/>
        <p:txBody>
          <a:bodyPr/>
          <a:lstStyle/>
          <a:p>
            <a:fld id="{C741438C-1274-4518-B00D-17B8B8D039AF}" type="slidenum">
              <a:rPr lang="en-US" smtClean="0"/>
              <a:pPr/>
              <a:t>10</a:t>
            </a:fld>
            <a:endParaRPr lang="en-US"/>
          </a:p>
        </p:txBody>
      </p:sp>
    </p:spTree>
    <p:extLst>
      <p:ext uri="{BB962C8B-B14F-4D97-AF65-F5344CB8AC3E}">
        <p14:creationId xmlns:p14="http://schemas.microsoft.com/office/powerpoint/2010/main" val="2019234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E49B2-D4F6-E582-3D17-807F3C2C48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B2A475-3960-8488-C8F1-BE444C9E2C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B2E781-C8A1-C4D4-7E00-8BC2381AF1A0}"/>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5E17F63C-4D31-A385-8F84-599ED5A6B557}"/>
              </a:ext>
            </a:extLst>
          </p:cNvPr>
          <p:cNvSpPr>
            <a:spLocks noGrp="1"/>
          </p:cNvSpPr>
          <p:nvPr>
            <p:ph type="sldNum" sz="quarter" idx="5"/>
          </p:nvPr>
        </p:nvSpPr>
        <p:spPr/>
        <p:txBody>
          <a:bodyPr/>
          <a:lstStyle/>
          <a:p>
            <a:fld id="{C741438C-1274-4518-B00D-17B8B8D039AF}" type="slidenum">
              <a:rPr lang="en-US" smtClean="0"/>
              <a:pPr/>
              <a:t>11</a:t>
            </a:fld>
            <a:endParaRPr lang="en-US"/>
          </a:p>
        </p:txBody>
      </p:sp>
    </p:spTree>
    <p:extLst>
      <p:ext uri="{BB962C8B-B14F-4D97-AF65-F5344CB8AC3E}">
        <p14:creationId xmlns:p14="http://schemas.microsoft.com/office/powerpoint/2010/main" val="4290459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C741438C-1274-4518-B00D-17B8B8D039AF}" type="slidenum">
              <a:rPr lang="en-US" smtClean="0"/>
              <a:pPr/>
              <a:t>2</a:t>
            </a:fld>
            <a:endParaRPr lang="en-US"/>
          </a:p>
        </p:txBody>
      </p:sp>
    </p:spTree>
    <p:extLst>
      <p:ext uri="{BB962C8B-B14F-4D97-AF65-F5344CB8AC3E}">
        <p14:creationId xmlns:p14="http://schemas.microsoft.com/office/powerpoint/2010/main" val="4228168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B5296-D065-F693-E2EB-E7897B2C39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9C33CA-F3B3-44CA-6379-DD89CA7059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29E84F-9C71-1006-C11A-FD87602E8153}"/>
              </a:ext>
            </a:extLst>
          </p:cNvPr>
          <p:cNvSpPr>
            <a:spLocks noGrp="1"/>
          </p:cNvSpPr>
          <p:nvPr>
            <p:ph type="body" idx="1"/>
          </p:nvPr>
        </p:nvSpPr>
        <p:spPr/>
        <p:txBody>
          <a:bodyPr>
            <a:normAutofit/>
          </a:bodyPr>
          <a:lstStyle/>
          <a:p>
            <a:r>
              <a:rPr lang="en-US" dirty="0"/>
              <a:t>Measures of dispersion tell us how spread out the values are that we’re interested in.</a:t>
            </a:r>
          </a:p>
          <a:p>
            <a:endParaRPr lang="en-US" dirty="0"/>
          </a:p>
          <a:p>
            <a:r>
              <a:rPr lang="en-US" dirty="0"/>
              <a:t>Range, Variance, Standard Deviation are calculations that quantify that attribute of the data.</a:t>
            </a:r>
          </a:p>
        </p:txBody>
      </p:sp>
      <p:sp>
        <p:nvSpPr>
          <p:cNvPr id="4" name="Slide Number Placeholder 3">
            <a:extLst>
              <a:ext uri="{FF2B5EF4-FFF2-40B4-BE49-F238E27FC236}">
                <a16:creationId xmlns:a16="http://schemas.microsoft.com/office/drawing/2014/main" id="{29B75FD3-9A7A-05E3-9D4F-6DA27675E9B8}"/>
              </a:ext>
            </a:extLst>
          </p:cNvPr>
          <p:cNvSpPr>
            <a:spLocks noGrp="1"/>
          </p:cNvSpPr>
          <p:nvPr>
            <p:ph type="sldNum" sz="quarter" idx="5"/>
          </p:nvPr>
        </p:nvSpPr>
        <p:spPr/>
        <p:txBody>
          <a:bodyPr/>
          <a:lstStyle/>
          <a:p>
            <a:fld id="{C741438C-1274-4518-B00D-17B8B8D039AF}" type="slidenum">
              <a:rPr lang="en-US" smtClean="0"/>
              <a:pPr/>
              <a:t>3</a:t>
            </a:fld>
            <a:endParaRPr lang="en-US"/>
          </a:p>
        </p:txBody>
      </p:sp>
    </p:spTree>
    <p:extLst>
      <p:ext uri="{BB962C8B-B14F-4D97-AF65-F5344CB8AC3E}">
        <p14:creationId xmlns:p14="http://schemas.microsoft.com/office/powerpoint/2010/main" val="1100489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0433B-A782-2D59-02C4-36000D6BDF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0A5C41-75E2-6AB0-4DC3-40275D4D31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994830-4394-DCA9-2EDF-89B8226C6BEE}"/>
              </a:ext>
            </a:extLst>
          </p:cNvPr>
          <p:cNvSpPr>
            <a:spLocks noGrp="1"/>
          </p:cNvSpPr>
          <p:nvPr>
            <p:ph type="body" idx="1"/>
          </p:nvPr>
        </p:nvSpPr>
        <p:spPr/>
        <p:txBody>
          <a:bodyPr>
            <a:normAutofit fontScale="70000" lnSpcReduction="20000"/>
          </a:bodyPr>
          <a:lstStyle/>
          <a:p>
            <a:r>
              <a:rPr lang="en-US" dirty="0"/>
              <a:t>Business intelligence (BI) is an umbrella term for the strategies, technologies, and processes—such as data mining, reporting, and predictive analytics—used by organizations to analyze raw data and transform it into actionable insights</a:t>
            </a:r>
            <a:r>
              <a:rPr lang="en-US" sz="2900" b="0" i="0" kern="1200" dirty="0">
                <a:solidFill>
                  <a:schemeClr val="tx1"/>
                </a:solidFill>
                <a:effectLst/>
                <a:latin typeface="+mn-lt"/>
                <a:ea typeface="+mn-ea"/>
                <a:cs typeface="+mn-cs"/>
              </a:rPr>
              <a:t>. BI drives informed strategic and tactical decision-making, helping to identify market trends, optimize performance, and increase efficiency.</a:t>
            </a:r>
          </a:p>
          <a:p>
            <a:endParaRPr lang="en-US" sz="2900" b="0" i="0" kern="1200" dirty="0">
              <a:solidFill>
                <a:schemeClr val="tx1"/>
              </a:solidFill>
              <a:effectLst/>
              <a:latin typeface="+mn-lt"/>
              <a:ea typeface="+mn-ea"/>
              <a:cs typeface="+mn-cs"/>
            </a:endParaRPr>
          </a:p>
          <a:p>
            <a:r>
              <a:rPr lang="en-US" sz="2900" b="0" i="0" kern="1200" dirty="0">
                <a:solidFill>
                  <a:schemeClr val="tx1"/>
                </a:solidFill>
                <a:effectLst/>
                <a:latin typeface="+mn-lt"/>
                <a:ea typeface="+mn-ea"/>
                <a:cs typeface="+mn-cs"/>
              </a:rPr>
              <a:t>It’s the kind of stuff we’re learning about in this class</a:t>
            </a:r>
          </a:p>
        </p:txBody>
      </p:sp>
      <p:sp>
        <p:nvSpPr>
          <p:cNvPr id="4" name="Slide Number Placeholder 3">
            <a:extLst>
              <a:ext uri="{FF2B5EF4-FFF2-40B4-BE49-F238E27FC236}">
                <a16:creationId xmlns:a16="http://schemas.microsoft.com/office/drawing/2014/main" id="{8DC67182-488F-AEDC-8C42-74E15A84919F}"/>
              </a:ext>
            </a:extLst>
          </p:cNvPr>
          <p:cNvSpPr>
            <a:spLocks noGrp="1"/>
          </p:cNvSpPr>
          <p:nvPr>
            <p:ph type="sldNum" sz="quarter" idx="5"/>
          </p:nvPr>
        </p:nvSpPr>
        <p:spPr/>
        <p:txBody>
          <a:bodyPr/>
          <a:lstStyle/>
          <a:p>
            <a:fld id="{C741438C-1274-4518-B00D-17B8B8D039AF}" type="slidenum">
              <a:rPr lang="en-US" smtClean="0"/>
              <a:pPr/>
              <a:t>4</a:t>
            </a:fld>
            <a:endParaRPr lang="en-US"/>
          </a:p>
        </p:txBody>
      </p:sp>
    </p:spTree>
    <p:extLst>
      <p:ext uri="{BB962C8B-B14F-4D97-AF65-F5344CB8AC3E}">
        <p14:creationId xmlns:p14="http://schemas.microsoft.com/office/powerpoint/2010/main" val="2816743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F6986-E668-8A9E-147D-C11C556019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E1CFE6-EAA5-3B47-DCCA-B4887674FD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DA893E-6D09-2F75-A4D0-4E180C92052A}"/>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D3CA6F50-CF18-D4EE-D85D-B7D41EAF622D}"/>
              </a:ext>
            </a:extLst>
          </p:cNvPr>
          <p:cNvSpPr>
            <a:spLocks noGrp="1"/>
          </p:cNvSpPr>
          <p:nvPr>
            <p:ph type="sldNum" sz="quarter" idx="5"/>
          </p:nvPr>
        </p:nvSpPr>
        <p:spPr/>
        <p:txBody>
          <a:bodyPr/>
          <a:lstStyle/>
          <a:p>
            <a:fld id="{C741438C-1274-4518-B00D-17B8B8D039AF}" type="slidenum">
              <a:rPr lang="en-US" smtClean="0"/>
              <a:pPr/>
              <a:t>5</a:t>
            </a:fld>
            <a:endParaRPr lang="en-US"/>
          </a:p>
        </p:txBody>
      </p:sp>
    </p:spTree>
    <p:extLst>
      <p:ext uri="{BB962C8B-B14F-4D97-AF65-F5344CB8AC3E}">
        <p14:creationId xmlns:p14="http://schemas.microsoft.com/office/powerpoint/2010/main" val="3280340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98434-4D97-10C8-C816-A5F3F8F82F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ADA6E7-AA3E-4ADD-45C1-835C13D32D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27191C-38B6-D1D9-B198-C4CA2D8DE426}"/>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4EB16569-CE6C-519E-52A7-5E837AA066AA}"/>
              </a:ext>
            </a:extLst>
          </p:cNvPr>
          <p:cNvSpPr>
            <a:spLocks noGrp="1"/>
          </p:cNvSpPr>
          <p:nvPr>
            <p:ph type="sldNum" sz="quarter" idx="5"/>
          </p:nvPr>
        </p:nvSpPr>
        <p:spPr/>
        <p:txBody>
          <a:bodyPr/>
          <a:lstStyle/>
          <a:p>
            <a:fld id="{C741438C-1274-4518-B00D-17B8B8D039AF}" type="slidenum">
              <a:rPr lang="en-US" smtClean="0"/>
              <a:pPr/>
              <a:t>6</a:t>
            </a:fld>
            <a:endParaRPr lang="en-US"/>
          </a:p>
        </p:txBody>
      </p:sp>
    </p:spTree>
    <p:extLst>
      <p:ext uri="{BB962C8B-B14F-4D97-AF65-F5344CB8AC3E}">
        <p14:creationId xmlns:p14="http://schemas.microsoft.com/office/powerpoint/2010/main" val="3752006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5817C-EA5A-E733-3530-7CCF12F02A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AE29EC-168F-C40E-8168-F8F467C5E7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79E771-8E49-37BF-3B46-49B45F611F44}"/>
              </a:ext>
            </a:extLst>
          </p:cNvPr>
          <p:cNvSpPr>
            <a:spLocks noGrp="1"/>
          </p:cNvSpPr>
          <p:nvPr>
            <p:ph type="body" idx="1"/>
          </p:nvPr>
        </p:nvSpPr>
        <p:spPr/>
        <p:txBody>
          <a:bodyPr>
            <a:normAutofit fontScale="85000" lnSpcReduction="20000"/>
          </a:bodyPr>
          <a:lstStyle/>
          <a:p>
            <a:r>
              <a:rPr lang="en-US" dirty="0"/>
              <a:t>The values you are using to calculate variance/</a:t>
            </a:r>
            <a:r>
              <a:rPr lang="en-US" dirty="0" err="1"/>
              <a:t>sd</a:t>
            </a:r>
            <a:r>
              <a:rPr lang="en-US" dirty="0"/>
              <a:t> go inside the parentheses.</a:t>
            </a:r>
          </a:p>
          <a:p>
            <a:endParaRPr lang="en-US" dirty="0"/>
          </a:p>
          <a:p>
            <a:r>
              <a:rPr lang="en-US" dirty="0"/>
              <a:t>E.g., If your sample data was in column A, and you needed the variance, you’d type</a:t>
            </a:r>
          </a:p>
          <a:p>
            <a:r>
              <a:rPr lang="en-US" dirty="0"/>
              <a:t>=VAR.S(A:A)</a:t>
            </a:r>
          </a:p>
          <a:p>
            <a:endParaRPr lang="en-US" dirty="0"/>
          </a:p>
          <a:p>
            <a:r>
              <a:rPr lang="en-US" dirty="0"/>
              <a:t>If your population data was located in cells A1 – A100, and you needed the standard deviation you’d type</a:t>
            </a:r>
          </a:p>
          <a:p>
            <a:r>
              <a:rPr lang="en-US"/>
              <a:t>=STDEV.P(A1:A100)</a:t>
            </a:r>
            <a:endParaRPr lang="en-US" dirty="0"/>
          </a:p>
        </p:txBody>
      </p:sp>
      <p:sp>
        <p:nvSpPr>
          <p:cNvPr id="4" name="Slide Number Placeholder 3">
            <a:extLst>
              <a:ext uri="{FF2B5EF4-FFF2-40B4-BE49-F238E27FC236}">
                <a16:creationId xmlns:a16="http://schemas.microsoft.com/office/drawing/2014/main" id="{6591E88E-206C-FDD0-2605-F252A88A7588}"/>
              </a:ext>
            </a:extLst>
          </p:cNvPr>
          <p:cNvSpPr>
            <a:spLocks noGrp="1"/>
          </p:cNvSpPr>
          <p:nvPr>
            <p:ph type="sldNum" sz="quarter" idx="5"/>
          </p:nvPr>
        </p:nvSpPr>
        <p:spPr/>
        <p:txBody>
          <a:bodyPr/>
          <a:lstStyle/>
          <a:p>
            <a:fld id="{C741438C-1274-4518-B00D-17B8B8D039AF}" type="slidenum">
              <a:rPr lang="en-US" smtClean="0"/>
              <a:pPr/>
              <a:t>7</a:t>
            </a:fld>
            <a:endParaRPr lang="en-US"/>
          </a:p>
        </p:txBody>
      </p:sp>
    </p:spTree>
    <p:extLst>
      <p:ext uri="{BB962C8B-B14F-4D97-AF65-F5344CB8AC3E}">
        <p14:creationId xmlns:p14="http://schemas.microsoft.com/office/powerpoint/2010/main" val="2186807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91D55-E91B-F967-3F94-BF37B92B55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AD1CD4-86B6-E72C-C806-2BEC0ADC94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41A4C5-90A2-5F5D-BC6D-8CCAE7040215}"/>
              </a:ext>
            </a:extLst>
          </p:cNvPr>
          <p:cNvSpPr>
            <a:spLocks noGrp="1"/>
          </p:cNvSpPr>
          <p:nvPr>
            <p:ph type="body" idx="1"/>
          </p:nvPr>
        </p:nvSpPr>
        <p:spPr/>
        <p:txBody>
          <a:bodyPr>
            <a:normAutofit fontScale="70000" lnSpcReduction="20000"/>
          </a:bodyPr>
          <a:lstStyle/>
          <a:p>
            <a:r>
              <a:rPr lang="en-US" dirty="0"/>
              <a:t>While the previous three </a:t>
            </a:r>
            <a:r>
              <a:rPr lang="en-US" i="1" dirty="0"/>
              <a:t>measures of dispersion </a:t>
            </a:r>
            <a:r>
              <a:rPr lang="en-US" dirty="0"/>
              <a:t>help quantify that metric, percentiles help define dispersion, but as a </a:t>
            </a:r>
            <a:r>
              <a:rPr lang="en-US" i="1" dirty="0"/>
              <a:t>measure of location</a:t>
            </a:r>
            <a:r>
              <a:rPr lang="en-US" dirty="0"/>
              <a:t>. Percentiles aren’t measuring dispersion directly, they convey information about where certain data points lie that implies dispersion.</a:t>
            </a:r>
          </a:p>
          <a:p>
            <a:r>
              <a:rPr lang="en-US" dirty="0"/>
              <a:t>What level of measurement would percentiles be?</a:t>
            </a:r>
          </a:p>
          <a:p>
            <a:endParaRPr lang="en-US" dirty="0"/>
          </a:p>
          <a:p>
            <a:r>
              <a:rPr lang="en-US" dirty="0"/>
              <a:t>Quartile= 25% of the points in the dataset</a:t>
            </a:r>
          </a:p>
          <a:p>
            <a:r>
              <a:rPr lang="en-US" dirty="0"/>
              <a:t>Decile= 10% of the points in the dataset</a:t>
            </a:r>
          </a:p>
          <a:p>
            <a:r>
              <a:rPr lang="en-US" dirty="0"/>
              <a:t>Percentile = 1% of the dataset</a:t>
            </a:r>
          </a:p>
          <a:p>
            <a:endParaRPr lang="en-US" dirty="0"/>
          </a:p>
          <a:p>
            <a:r>
              <a:rPr lang="en-US" dirty="0"/>
              <a:t>If you have a sample of 400 data points, each quartile will have 100 data points, each decile will have 40 data points and each percentile will have 4 data points.</a:t>
            </a:r>
          </a:p>
        </p:txBody>
      </p:sp>
      <p:sp>
        <p:nvSpPr>
          <p:cNvPr id="4" name="Slide Number Placeholder 3">
            <a:extLst>
              <a:ext uri="{FF2B5EF4-FFF2-40B4-BE49-F238E27FC236}">
                <a16:creationId xmlns:a16="http://schemas.microsoft.com/office/drawing/2014/main" id="{6BF50CD6-7BA6-3720-6A80-15EACACA0C14}"/>
              </a:ext>
            </a:extLst>
          </p:cNvPr>
          <p:cNvSpPr>
            <a:spLocks noGrp="1"/>
          </p:cNvSpPr>
          <p:nvPr>
            <p:ph type="sldNum" sz="quarter" idx="5"/>
          </p:nvPr>
        </p:nvSpPr>
        <p:spPr/>
        <p:txBody>
          <a:bodyPr/>
          <a:lstStyle/>
          <a:p>
            <a:fld id="{C741438C-1274-4518-B00D-17B8B8D039AF}" type="slidenum">
              <a:rPr lang="en-US" smtClean="0"/>
              <a:pPr/>
              <a:t>8</a:t>
            </a:fld>
            <a:endParaRPr lang="en-US"/>
          </a:p>
        </p:txBody>
      </p:sp>
    </p:spTree>
    <p:extLst>
      <p:ext uri="{BB962C8B-B14F-4D97-AF65-F5344CB8AC3E}">
        <p14:creationId xmlns:p14="http://schemas.microsoft.com/office/powerpoint/2010/main" val="2857926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CDE16-CD6D-D1B9-1C94-5914232FE3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EC08D7-54BC-2198-C75E-EEB6A648D1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7A023C-BF19-7598-889B-800B7CCCEF6F}"/>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E89FA672-4566-7B35-07C0-42EE37D14DFE}"/>
              </a:ext>
            </a:extLst>
          </p:cNvPr>
          <p:cNvSpPr>
            <a:spLocks noGrp="1"/>
          </p:cNvSpPr>
          <p:nvPr>
            <p:ph type="sldNum" sz="quarter" idx="5"/>
          </p:nvPr>
        </p:nvSpPr>
        <p:spPr/>
        <p:txBody>
          <a:bodyPr/>
          <a:lstStyle/>
          <a:p>
            <a:fld id="{C741438C-1274-4518-B00D-17B8B8D039AF}" type="slidenum">
              <a:rPr lang="en-US" smtClean="0"/>
              <a:pPr/>
              <a:t>9</a:t>
            </a:fld>
            <a:endParaRPr lang="en-US"/>
          </a:p>
        </p:txBody>
      </p:sp>
    </p:spTree>
    <p:extLst>
      <p:ext uri="{BB962C8B-B14F-4D97-AF65-F5344CB8AC3E}">
        <p14:creationId xmlns:p14="http://schemas.microsoft.com/office/powerpoint/2010/main" val="17250418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9EBA2AFF-91EE-7640-9D82-0D5ACF4FB3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8316456"/>
            <a:ext cx="24384000" cy="5399544"/>
          </a:xfrm>
          <a:prstGeom prst="rect">
            <a:avLst/>
          </a:prstGeom>
        </p:spPr>
      </p:pic>
      <p:sp>
        <p:nvSpPr>
          <p:cNvPr id="3" name="Text Placeholder 2">
            <a:extLst>
              <a:ext uri="{FF2B5EF4-FFF2-40B4-BE49-F238E27FC236}">
                <a16:creationId xmlns:a16="http://schemas.microsoft.com/office/drawing/2014/main" id="{AE019AF6-8AC2-994C-86C6-818422B3398F}"/>
              </a:ext>
            </a:extLst>
          </p:cNvPr>
          <p:cNvSpPr>
            <a:spLocks noGrp="1"/>
          </p:cNvSpPr>
          <p:nvPr>
            <p:ph type="body" sz="quarter" idx="10" hasCustomPrompt="1"/>
          </p:nvPr>
        </p:nvSpPr>
        <p:spPr>
          <a:xfrm>
            <a:off x="1068385" y="9144000"/>
            <a:ext cx="18440401" cy="1447800"/>
          </a:xfrm>
        </p:spPr>
        <p:txBody>
          <a:bodyPr/>
          <a:lstStyle>
            <a:lvl1pPr marL="0" indent="0">
              <a:buNone/>
              <a:defRPr sz="8000" b="1" i="0" cap="all" baseline="0">
                <a:solidFill>
                  <a:schemeClr val="bg1"/>
                </a:solidFill>
                <a:latin typeface="Arial Black" panose="020B0604020202020204" pitchFamily="34" charset="0"/>
                <a:cs typeface="Arial Black" panose="020B0604020202020204" pitchFamily="34" charset="0"/>
              </a:defRPr>
            </a:lvl1pPr>
          </a:lstStyle>
          <a:p>
            <a:pPr lvl="0"/>
            <a:r>
              <a:rPr lang="en-US" dirty="0"/>
              <a:t>TITLE</a:t>
            </a:r>
          </a:p>
        </p:txBody>
      </p:sp>
      <p:sp>
        <p:nvSpPr>
          <p:cNvPr id="5" name="Text Placeholder 4">
            <a:extLst>
              <a:ext uri="{FF2B5EF4-FFF2-40B4-BE49-F238E27FC236}">
                <a16:creationId xmlns:a16="http://schemas.microsoft.com/office/drawing/2014/main" id="{B8D21189-B225-DF40-AF22-53C99C79D478}"/>
              </a:ext>
            </a:extLst>
          </p:cNvPr>
          <p:cNvSpPr>
            <a:spLocks noGrp="1"/>
          </p:cNvSpPr>
          <p:nvPr>
            <p:ph type="body" sz="quarter" idx="11" hasCustomPrompt="1"/>
          </p:nvPr>
        </p:nvSpPr>
        <p:spPr>
          <a:xfrm>
            <a:off x="1068385" y="11685816"/>
            <a:ext cx="18440400" cy="1447800"/>
          </a:xfrm>
        </p:spPr>
        <p:txBody>
          <a:bodyPr/>
          <a:lstStyle>
            <a:lvl1pPr marL="0" indent="0">
              <a:buNone/>
              <a:defRPr b="0" i="0">
                <a:solidFill>
                  <a:schemeClr val="bg1"/>
                </a:solidFill>
                <a:latin typeface="Arial" panose="020B0604020202020204" pitchFamily="34" charset="0"/>
                <a:cs typeface="Arial" panose="020B0604020202020204" pitchFamily="34" charset="0"/>
              </a:defRPr>
            </a:lvl1pPr>
            <a:lvl2pPr marL="1088639" indent="0">
              <a:buNone/>
              <a:defRPr b="1" i="0">
                <a:solidFill>
                  <a:schemeClr val="bg1"/>
                </a:solidFill>
                <a:latin typeface="Arial Narrow" panose="020B0604020202020204" pitchFamily="34" charset="0"/>
                <a:cs typeface="Arial Narrow" panose="020B0604020202020204" pitchFamily="34" charset="0"/>
              </a:defRPr>
            </a:lvl2pPr>
            <a:lvl3pPr marL="2177278" indent="0">
              <a:buNone/>
              <a:defRPr b="1" i="0">
                <a:solidFill>
                  <a:schemeClr val="bg1"/>
                </a:solidFill>
                <a:latin typeface="Arial Narrow" panose="020B0604020202020204" pitchFamily="34" charset="0"/>
                <a:cs typeface="Arial Narrow" panose="020B0604020202020204" pitchFamily="34" charset="0"/>
              </a:defRPr>
            </a:lvl3pPr>
            <a:lvl4pPr marL="3265917" indent="0">
              <a:buNone/>
              <a:defRPr b="1" i="0">
                <a:solidFill>
                  <a:schemeClr val="bg1"/>
                </a:solidFill>
                <a:latin typeface="Arial Narrow" panose="020B0604020202020204" pitchFamily="34" charset="0"/>
                <a:cs typeface="Arial Narrow" panose="020B0604020202020204" pitchFamily="34" charset="0"/>
              </a:defRPr>
            </a:lvl4pPr>
            <a:lvl5pPr marL="4354556" indent="0">
              <a:buNone/>
              <a:defRPr b="1" i="0">
                <a:solidFill>
                  <a:schemeClr val="bg1"/>
                </a:solidFill>
                <a:latin typeface="Arial Narrow" panose="020B0604020202020204" pitchFamily="34" charset="0"/>
                <a:cs typeface="Arial Narrow" panose="020B0604020202020204" pitchFamily="34" charset="0"/>
              </a:defRPr>
            </a:lvl5pPr>
          </a:lstStyle>
          <a:p>
            <a:pPr lvl="0"/>
            <a:r>
              <a:rPr lang="en-US" dirty="0"/>
              <a:t>Subhead text goes here</a:t>
            </a:r>
          </a:p>
        </p:txBody>
      </p:sp>
      <p:pic>
        <p:nvPicPr>
          <p:cNvPr id="7" name="Picture 6">
            <a:extLst>
              <a:ext uri="{FF2B5EF4-FFF2-40B4-BE49-F238E27FC236}">
                <a16:creationId xmlns:a16="http://schemas.microsoft.com/office/drawing/2014/main" id="{24875AF7-D4F5-AC42-A8D9-9AC9BFEF1AA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404227" y="10652968"/>
            <a:ext cx="3701960" cy="2682032"/>
          </a:xfrm>
          <a:prstGeom prst="rect">
            <a:avLst/>
          </a:prstGeom>
        </p:spPr>
      </p:pic>
      <p:pic>
        <p:nvPicPr>
          <p:cNvPr id="31" name="Picture 30">
            <a:extLst>
              <a:ext uri="{FF2B5EF4-FFF2-40B4-BE49-F238E27FC236}">
                <a16:creationId xmlns:a16="http://schemas.microsoft.com/office/drawing/2014/main" id="{98D9C612-3F63-2443-9971-A956E97C951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24384000" cy="8509000"/>
          </a:xfrm>
          <a:prstGeom prst="rect">
            <a:avLst/>
          </a:prstGeom>
        </p:spPr>
      </p:pic>
      <p:sp>
        <p:nvSpPr>
          <p:cNvPr id="37" name="Content Placeholder 36">
            <a:extLst>
              <a:ext uri="{FF2B5EF4-FFF2-40B4-BE49-F238E27FC236}">
                <a16:creationId xmlns:a16="http://schemas.microsoft.com/office/drawing/2014/main" id="{6C4E7651-8021-404D-8C9C-3BA33FDB0857}"/>
              </a:ext>
            </a:extLst>
          </p:cNvPr>
          <p:cNvSpPr>
            <a:spLocks noGrp="1"/>
          </p:cNvSpPr>
          <p:nvPr>
            <p:ph sz="quarter" idx="12" hasCustomPrompt="1"/>
          </p:nvPr>
        </p:nvSpPr>
        <p:spPr>
          <a:xfrm>
            <a:off x="1068388" y="10653713"/>
            <a:ext cx="12801600" cy="1031875"/>
          </a:xfrm>
        </p:spPr>
        <p:txBody>
          <a:bodyPr>
            <a:noAutofit/>
          </a:bodyPr>
          <a:lstStyle>
            <a:lvl1pPr marL="0" indent="0">
              <a:buNone/>
              <a:defRPr sz="3600" b="1" i="0">
                <a:solidFill>
                  <a:schemeClr val="bg1"/>
                </a:solidFill>
                <a:latin typeface="Arial" panose="020B0604020202020204" pitchFamily="34" charset="0"/>
                <a:cs typeface="Arial" panose="020B0604020202020204" pitchFamily="34" charset="0"/>
              </a:defRPr>
            </a:lvl1pPr>
            <a:lvl2pPr marL="1088639" indent="0">
              <a:buNone/>
              <a:defRPr sz="2800" b="1" i="0">
                <a:solidFill>
                  <a:schemeClr val="bg1"/>
                </a:solidFill>
                <a:latin typeface="Arial" panose="020B0604020202020204" pitchFamily="34" charset="0"/>
                <a:cs typeface="Arial" panose="020B0604020202020204" pitchFamily="34" charset="0"/>
              </a:defRPr>
            </a:lvl2pPr>
            <a:lvl3pPr marL="2177278" indent="0">
              <a:buNone/>
              <a:defRPr sz="2800" b="1" i="0">
                <a:solidFill>
                  <a:schemeClr val="bg1"/>
                </a:solidFill>
                <a:latin typeface="Arial" panose="020B0604020202020204" pitchFamily="34" charset="0"/>
                <a:cs typeface="Arial" panose="020B0604020202020204" pitchFamily="34" charset="0"/>
              </a:defRPr>
            </a:lvl3pPr>
            <a:lvl4pPr marL="3265917" indent="0">
              <a:buNone/>
              <a:defRPr sz="2800" b="1" i="0">
                <a:solidFill>
                  <a:schemeClr val="bg1"/>
                </a:solidFill>
                <a:latin typeface="Arial" panose="020B0604020202020204" pitchFamily="34" charset="0"/>
                <a:cs typeface="Arial" panose="020B0604020202020204" pitchFamily="34" charset="0"/>
              </a:defRPr>
            </a:lvl4pPr>
            <a:lvl5pPr marL="4354556" indent="0">
              <a:buNone/>
              <a:defRPr sz="2800" b="1" i="0">
                <a:solidFill>
                  <a:schemeClr val="bg1"/>
                </a:solidFill>
                <a:latin typeface="Arial" panose="020B0604020202020204" pitchFamily="34" charset="0"/>
                <a:cs typeface="Arial" panose="020B0604020202020204" pitchFamily="34" charset="0"/>
              </a:defRPr>
            </a:lvl5pPr>
          </a:lstStyle>
          <a:p>
            <a:pPr lvl="0"/>
            <a:r>
              <a:rPr lang="en-US" dirty="0"/>
              <a:t>Date</a:t>
            </a:r>
          </a:p>
        </p:txBody>
      </p:sp>
      <p:sp>
        <p:nvSpPr>
          <p:cNvPr id="38" name="Rectangle 37">
            <a:extLst>
              <a:ext uri="{FF2B5EF4-FFF2-40B4-BE49-F238E27FC236}">
                <a16:creationId xmlns:a16="http://schemas.microsoft.com/office/drawing/2014/main" id="{617BD3B3-D05B-7F40-8B24-F3AC42921FF1}"/>
              </a:ext>
            </a:extLst>
          </p:cNvPr>
          <p:cNvSpPr/>
          <p:nvPr userDrawn="1"/>
        </p:nvSpPr>
        <p:spPr>
          <a:xfrm>
            <a:off x="-25973" y="13335001"/>
            <a:ext cx="24413148" cy="381000"/>
          </a:xfrm>
          <a:prstGeom prst="rect">
            <a:avLst/>
          </a:prstGeom>
          <a:gradFill flip="none" rotWithShape="1">
            <a:gsLst>
              <a:gs pos="0">
                <a:schemeClr val="accent1">
                  <a:lumMod val="5000"/>
                  <a:lumOff val="95000"/>
                </a:schemeClr>
              </a:gs>
              <a:gs pos="74000">
                <a:schemeClr val="bg1">
                  <a:lumMod val="50000"/>
                </a:schemeClr>
              </a:gs>
              <a:gs pos="83000">
                <a:schemeClr val="bg1">
                  <a:lumMod val="65000"/>
                </a:schemeClr>
              </a:gs>
              <a:gs pos="100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Page">
    <p:bg>
      <p:bgPr>
        <a:blipFill dpi="0" rotWithShape="1">
          <a:blip r:embed="rId2">
            <a:lum/>
          </a:blip>
          <a:srcRect/>
          <a:stretch>
            <a:fillRect l="-31000" r="-31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019AF6-8AC2-994C-86C6-818422B3398F}"/>
              </a:ext>
            </a:extLst>
          </p:cNvPr>
          <p:cNvSpPr>
            <a:spLocks noGrp="1"/>
          </p:cNvSpPr>
          <p:nvPr>
            <p:ph type="body" sz="quarter" idx="10" hasCustomPrompt="1"/>
          </p:nvPr>
        </p:nvSpPr>
        <p:spPr>
          <a:xfrm>
            <a:off x="1068385" y="9144000"/>
            <a:ext cx="18440401" cy="1447800"/>
          </a:xfrm>
        </p:spPr>
        <p:txBody>
          <a:bodyPr/>
          <a:lstStyle>
            <a:lvl1pPr marL="0" indent="0">
              <a:buNone/>
              <a:defRPr sz="8000" b="1" i="0" cap="all" baseline="0">
                <a:solidFill>
                  <a:schemeClr val="bg1"/>
                </a:solidFill>
                <a:latin typeface="Arial Black" panose="020B0604020202020204" pitchFamily="34" charset="0"/>
                <a:cs typeface="Arial Black" panose="020B0604020202020204" pitchFamily="34" charset="0"/>
              </a:defRPr>
            </a:lvl1pPr>
          </a:lstStyle>
          <a:p>
            <a:pPr lvl="0"/>
            <a:r>
              <a:rPr lang="en-US" dirty="0"/>
              <a:t>TITLE</a:t>
            </a:r>
          </a:p>
        </p:txBody>
      </p:sp>
      <p:sp>
        <p:nvSpPr>
          <p:cNvPr id="5" name="Text Placeholder 4">
            <a:extLst>
              <a:ext uri="{FF2B5EF4-FFF2-40B4-BE49-F238E27FC236}">
                <a16:creationId xmlns:a16="http://schemas.microsoft.com/office/drawing/2014/main" id="{B8D21189-B225-DF40-AF22-53C99C79D478}"/>
              </a:ext>
            </a:extLst>
          </p:cNvPr>
          <p:cNvSpPr>
            <a:spLocks noGrp="1"/>
          </p:cNvSpPr>
          <p:nvPr>
            <p:ph type="body" sz="quarter" idx="11" hasCustomPrompt="1"/>
          </p:nvPr>
        </p:nvSpPr>
        <p:spPr>
          <a:xfrm>
            <a:off x="1068385" y="11685816"/>
            <a:ext cx="18440400" cy="1447800"/>
          </a:xfrm>
        </p:spPr>
        <p:txBody>
          <a:bodyPr/>
          <a:lstStyle>
            <a:lvl1pPr marL="0" indent="0">
              <a:buNone/>
              <a:defRPr b="0" i="0">
                <a:solidFill>
                  <a:schemeClr val="bg1"/>
                </a:solidFill>
                <a:latin typeface="Arial" panose="020B0604020202020204" pitchFamily="34" charset="0"/>
                <a:cs typeface="Arial" panose="020B0604020202020204" pitchFamily="34" charset="0"/>
              </a:defRPr>
            </a:lvl1pPr>
            <a:lvl2pPr marL="1088639" indent="0">
              <a:buNone/>
              <a:defRPr b="1" i="0">
                <a:solidFill>
                  <a:schemeClr val="bg1"/>
                </a:solidFill>
                <a:latin typeface="Arial Narrow" panose="020B0604020202020204" pitchFamily="34" charset="0"/>
                <a:cs typeface="Arial Narrow" panose="020B0604020202020204" pitchFamily="34" charset="0"/>
              </a:defRPr>
            </a:lvl2pPr>
            <a:lvl3pPr marL="2177278" indent="0">
              <a:buNone/>
              <a:defRPr b="1" i="0">
                <a:solidFill>
                  <a:schemeClr val="bg1"/>
                </a:solidFill>
                <a:latin typeface="Arial Narrow" panose="020B0604020202020204" pitchFamily="34" charset="0"/>
                <a:cs typeface="Arial Narrow" panose="020B0604020202020204" pitchFamily="34" charset="0"/>
              </a:defRPr>
            </a:lvl3pPr>
            <a:lvl4pPr marL="3265917" indent="0">
              <a:buNone/>
              <a:defRPr b="1" i="0">
                <a:solidFill>
                  <a:schemeClr val="bg1"/>
                </a:solidFill>
                <a:latin typeface="Arial Narrow" panose="020B0604020202020204" pitchFamily="34" charset="0"/>
                <a:cs typeface="Arial Narrow" panose="020B0604020202020204" pitchFamily="34" charset="0"/>
              </a:defRPr>
            </a:lvl4pPr>
            <a:lvl5pPr marL="4354556" indent="0">
              <a:buNone/>
              <a:defRPr b="1" i="0">
                <a:solidFill>
                  <a:schemeClr val="bg1"/>
                </a:solidFill>
                <a:latin typeface="Arial Narrow" panose="020B0604020202020204" pitchFamily="34" charset="0"/>
                <a:cs typeface="Arial Narrow" panose="020B0604020202020204" pitchFamily="34" charset="0"/>
              </a:defRPr>
            </a:lvl5pPr>
          </a:lstStyle>
          <a:p>
            <a:pPr lvl="0"/>
            <a:r>
              <a:rPr lang="en-US" dirty="0"/>
              <a:t>Subhead text goes here</a:t>
            </a:r>
          </a:p>
        </p:txBody>
      </p:sp>
      <p:pic>
        <p:nvPicPr>
          <p:cNvPr id="7" name="Picture 6">
            <a:extLst>
              <a:ext uri="{FF2B5EF4-FFF2-40B4-BE49-F238E27FC236}">
                <a16:creationId xmlns:a16="http://schemas.microsoft.com/office/drawing/2014/main" id="{24875AF7-D4F5-AC42-A8D9-9AC9BFEF1A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404227" y="10652968"/>
            <a:ext cx="3701960" cy="2682032"/>
          </a:xfrm>
          <a:prstGeom prst="rect">
            <a:avLst/>
          </a:prstGeom>
        </p:spPr>
      </p:pic>
      <p:sp>
        <p:nvSpPr>
          <p:cNvPr id="37" name="Content Placeholder 36">
            <a:extLst>
              <a:ext uri="{FF2B5EF4-FFF2-40B4-BE49-F238E27FC236}">
                <a16:creationId xmlns:a16="http://schemas.microsoft.com/office/drawing/2014/main" id="{6C4E7651-8021-404D-8C9C-3BA33FDB0857}"/>
              </a:ext>
            </a:extLst>
          </p:cNvPr>
          <p:cNvSpPr>
            <a:spLocks noGrp="1"/>
          </p:cNvSpPr>
          <p:nvPr>
            <p:ph sz="quarter" idx="12" hasCustomPrompt="1"/>
          </p:nvPr>
        </p:nvSpPr>
        <p:spPr>
          <a:xfrm>
            <a:off x="1068388" y="10653713"/>
            <a:ext cx="12801600" cy="1031875"/>
          </a:xfrm>
        </p:spPr>
        <p:txBody>
          <a:bodyPr>
            <a:noAutofit/>
          </a:bodyPr>
          <a:lstStyle>
            <a:lvl1pPr marL="0" indent="0">
              <a:buNone/>
              <a:defRPr sz="3600" b="1" i="0">
                <a:solidFill>
                  <a:schemeClr val="bg1"/>
                </a:solidFill>
                <a:latin typeface="Arial" panose="020B0604020202020204" pitchFamily="34" charset="0"/>
                <a:cs typeface="Arial" panose="020B0604020202020204" pitchFamily="34" charset="0"/>
              </a:defRPr>
            </a:lvl1pPr>
            <a:lvl2pPr marL="1088639" indent="0">
              <a:buNone/>
              <a:defRPr sz="2800" b="1" i="0">
                <a:solidFill>
                  <a:schemeClr val="bg1"/>
                </a:solidFill>
                <a:latin typeface="Arial" panose="020B0604020202020204" pitchFamily="34" charset="0"/>
                <a:cs typeface="Arial" panose="020B0604020202020204" pitchFamily="34" charset="0"/>
              </a:defRPr>
            </a:lvl2pPr>
            <a:lvl3pPr marL="2177278" indent="0">
              <a:buNone/>
              <a:defRPr sz="2800" b="1" i="0">
                <a:solidFill>
                  <a:schemeClr val="bg1"/>
                </a:solidFill>
                <a:latin typeface="Arial" panose="020B0604020202020204" pitchFamily="34" charset="0"/>
                <a:cs typeface="Arial" panose="020B0604020202020204" pitchFamily="34" charset="0"/>
              </a:defRPr>
            </a:lvl3pPr>
            <a:lvl4pPr marL="3265917" indent="0">
              <a:buNone/>
              <a:defRPr sz="2800" b="1" i="0">
                <a:solidFill>
                  <a:schemeClr val="bg1"/>
                </a:solidFill>
                <a:latin typeface="Arial" panose="020B0604020202020204" pitchFamily="34" charset="0"/>
                <a:cs typeface="Arial" panose="020B0604020202020204" pitchFamily="34" charset="0"/>
              </a:defRPr>
            </a:lvl4pPr>
            <a:lvl5pPr marL="4354556" indent="0">
              <a:buNone/>
              <a:defRPr sz="2800" b="1" i="0">
                <a:solidFill>
                  <a:schemeClr val="bg1"/>
                </a:solidFill>
                <a:latin typeface="Arial" panose="020B0604020202020204" pitchFamily="34" charset="0"/>
                <a:cs typeface="Arial" panose="020B0604020202020204" pitchFamily="34" charset="0"/>
              </a:defRPr>
            </a:lvl5pPr>
          </a:lstStyle>
          <a:p>
            <a:pPr lvl="0"/>
            <a:r>
              <a:rPr lang="en-US" dirty="0"/>
              <a:t>Date</a:t>
            </a:r>
          </a:p>
        </p:txBody>
      </p:sp>
      <p:sp>
        <p:nvSpPr>
          <p:cNvPr id="38" name="Rectangle 37">
            <a:extLst>
              <a:ext uri="{FF2B5EF4-FFF2-40B4-BE49-F238E27FC236}">
                <a16:creationId xmlns:a16="http://schemas.microsoft.com/office/drawing/2014/main" id="{617BD3B3-D05B-7F40-8B24-F3AC42921FF1}"/>
              </a:ext>
            </a:extLst>
          </p:cNvPr>
          <p:cNvSpPr/>
          <p:nvPr userDrawn="1"/>
        </p:nvSpPr>
        <p:spPr>
          <a:xfrm>
            <a:off x="-25973" y="13335001"/>
            <a:ext cx="24413148" cy="381000"/>
          </a:xfrm>
          <a:prstGeom prst="rect">
            <a:avLst/>
          </a:prstGeom>
          <a:gradFill flip="none" rotWithShape="1">
            <a:gsLst>
              <a:gs pos="0">
                <a:schemeClr val="accent1">
                  <a:lumMod val="5000"/>
                  <a:lumOff val="95000"/>
                </a:schemeClr>
              </a:gs>
              <a:gs pos="74000">
                <a:schemeClr val="bg1">
                  <a:lumMod val="50000"/>
                </a:schemeClr>
              </a:gs>
              <a:gs pos="83000">
                <a:schemeClr val="bg1">
                  <a:lumMod val="65000"/>
                </a:schemeClr>
              </a:gs>
              <a:gs pos="100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5">
            <a:extLst>
              <a:ext uri="{FF2B5EF4-FFF2-40B4-BE49-F238E27FC236}">
                <a16:creationId xmlns:a16="http://schemas.microsoft.com/office/drawing/2014/main" id="{0302B933-BC0A-7E4E-93EF-DCFE473F0DF6}"/>
              </a:ext>
            </a:extLst>
          </p:cNvPr>
          <p:cNvSpPr>
            <a:spLocks noGrp="1"/>
          </p:cNvSpPr>
          <p:nvPr>
            <p:ph type="pic" sz="quarter" idx="13"/>
          </p:nvPr>
        </p:nvSpPr>
        <p:spPr>
          <a:xfrm>
            <a:off x="-6208380" y="1174"/>
            <a:ext cx="11925667" cy="8457025"/>
          </a:xfrm>
          <a:custGeom>
            <a:avLst/>
            <a:gdLst>
              <a:gd name="connsiteX0" fmla="*/ 0 w 6687919"/>
              <a:gd name="connsiteY0" fmla="*/ 0 h 3219450"/>
              <a:gd name="connsiteX1" fmla="*/ 3468437 w 6687919"/>
              <a:gd name="connsiteY1" fmla="*/ 0 h 3219450"/>
              <a:gd name="connsiteX2" fmla="*/ 6687919 w 6687919"/>
              <a:gd name="connsiteY2" fmla="*/ 3219450 h 3219450"/>
              <a:gd name="connsiteX3" fmla="*/ 3219482 w 6687919"/>
              <a:gd name="connsiteY3" fmla="*/ 3219450 h 3219450"/>
            </a:gdLst>
            <a:ahLst/>
            <a:cxnLst>
              <a:cxn ang="0">
                <a:pos x="connsiteX0" y="connsiteY0"/>
              </a:cxn>
              <a:cxn ang="0">
                <a:pos x="connsiteX1" y="connsiteY1"/>
              </a:cxn>
              <a:cxn ang="0">
                <a:pos x="connsiteX2" y="connsiteY2"/>
              </a:cxn>
              <a:cxn ang="0">
                <a:pos x="connsiteX3" y="connsiteY3"/>
              </a:cxn>
            </a:cxnLst>
            <a:rect l="l" t="t" r="r" b="b"/>
            <a:pathLst>
              <a:path w="6687919" h="3219450">
                <a:moveTo>
                  <a:pt x="0" y="0"/>
                </a:moveTo>
                <a:lnTo>
                  <a:pt x="3468437" y="0"/>
                </a:lnTo>
                <a:lnTo>
                  <a:pt x="6687919" y="3219450"/>
                </a:lnTo>
                <a:lnTo>
                  <a:pt x="3219482" y="3219450"/>
                </a:lnTo>
                <a:close/>
              </a:path>
            </a:pathLst>
          </a:custGeom>
          <a:solidFill>
            <a:schemeClr val="bg1">
              <a:lumMod val="95000"/>
              <a:alpha val="17000"/>
            </a:schemeClr>
          </a:solidFill>
        </p:spPr>
        <p:txBody>
          <a:bodyPr wrap="square">
            <a:noAutofit/>
          </a:bodyPr>
          <a:lstStyle>
            <a:lvl1pPr marL="0" indent="0" algn="ctr">
              <a:buNone/>
              <a:defRPr sz="2000">
                <a:solidFill>
                  <a:schemeClr val="bg1">
                    <a:lumMod val="50000"/>
                  </a:schemeClr>
                </a:solidFill>
              </a:defRPr>
            </a:lvl1pPr>
          </a:lstStyle>
          <a:p>
            <a:endParaRPr lang="id-ID" dirty="0"/>
          </a:p>
        </p:txBody>
      </p:sp>
      <p:sp>
        <p:nvSpPr>
          <p:cNvPr id="11" name="Picture Placeholder 6">
            <a:extLst>
              <a:ext uri="{FF2B5EF4-FFF2-40B4-BE49-F238E27FC236}">
                <a16:creationId xmlns:a16="http://schemas.microsoft.com/office/drawing/2014/main" id="{42F94678-6773-174B-B42C-F08D7AD0B44F}"/>
              </a:ext>
            </a:extLst>
          </p:cNvPr>
          <p:cNvSpPr>
            <a:spLocks noGrp="1"/>
          </p:cNvSpPr>
          <p:nvPr>
            <p:ph type="pic" sz="quarter" idx="14"/>
          </p:nvPr>
        </p:nvSpPr>
        <p:spPr>
          <a:xfrm>
            <a:off x="287495" y="1174"/>
            <a:ext cx="11925667" cy="8457025"/>
          </a:xfrm>
          <a:custGeom>
            <a:avLst/>
            <a:gdLst>
              <a:gd name="connsiteX0" fmla="*/ 0 w 6687919"/>
              <a:gd name="connsiteY0" fmla="*/ 0 h 3219450"/>
              <a:gd name="connsiteX1" fmla="*/ 3468437 w 6687919"/>
              <a:gd name="connsiteY1" fmla="*/ 0 h 3219450"/>
              <a:gd name="connsiteX2" fmla="*/ 6687919 w 6687919"/>
              <a:gd name="connsiteY2" fmla="*/ 3219450 h 3219450"/>
              <a:gd name="connsiteX3" fmla="*/ 3219482 w 6687919"/>
              <a:gd name="connsiteY3" fmla="*/ 3219450 h 3219450"/>
            </a:gdLst>
            <a:ahLst/>
            <a:cxnLst>
              <a:cxn ang="0">
                <a:pos x="connsiteX0" y="connsiteY0"/>
              </a:cxn>
              <a:cxn ang="0">
                <a:pos x="connsiteX1" y="connsiteY1"/>
              </a:cxn>
              <a:cxn ang="0">
                <a:pos x="connsiteX2" y="connsiteY2"/>
              </a:cxn>
              <a:cxn ang="0">
                <a:pos x="connsiteX3" y="connsiteY3"/>
              </a:cxn>
            </a:cxnLst>
            <a:rect l="l" t="t" r="r" b="b"/>
            <a:pathLst>
              <a:path w="6687919" h="3219450">
                <a:moveTo>
                  <a:pt x="0" y="0"/>
                </a:moveTo>
                <a:lnTo>
                  <a:pt x="3468437" y="0"/>
                </a:lnTo>
                <a:lnTo>
                  <a:pt x="6687919" y="3219450"/>
                </a:lnTo>
                <a:lnTo>
                  <a:pt x="3219482" y="3219450"/>
                </a:lnTo>
                <a:close/>
              </a:path>
            </a:pathLst>
          </a:custGeom>
          <a:solidFill>
            <a:schemeClr val="bg1">
              <a:lumMod val="95000"/>
              <a:alpha val="17000"/>
            </a:schemeClr>
          </a:solidFill>
        </p:spPr>
        <p:txBody>
          <a:bodyPr wrap="square">
            <a:noAutofit/>
          </a:bodyPr>
          <a:lstStyle>
            <a:lvl1pPr marL="0" indent="0" algn="ctr">
              <a:buNone/>
              <a:defRPr sz="2000">
                <a:solidFill>
                  <a:schemeClr val="bg1">
                    <a:lumMod val="50000"/>
                  </a:schemeClr>
                </a:solidFill>
              </a:defRPr>
            </a:lvl1pPr>
          </a:lstStyle>
          <a:p>
            <a:endParaRPr lang="id-ID"/>
          </a:p>
        </p:txBody>
      </p:sp>
      <p:sp>
        <p:nvSpPr>
          <p:cNvPr id="12" name="Picture Placeholder 7">
            <a:extLst>
              <a:ext uri="{FF2B5EF4-FFF2-40B4-BE49-F238E27FC236}">
                <a16:creationId xmlns:a16="http://schemas.microsoft.com/office/drawing/2014/main" id="{9CC09687-35AC-604C-8149-3868FE208AA3}"/>
              </a:ext>
            </a:extLst>
          </p:cNvPr>
          <p:cNvSpPr>
            <a:spLocks noGrp="1"/>
          </p:cNvSpPr>
          <p:nvPr>
            <p:ph type="pic" sz="quarter" idx="15"/>
          </p:nvPr>
        </p:nvSpPr>
        <p:spPr>
          <a:xfrm>
            <a:off x="6783370" y="1174"/>
            <a:ext cx="11925667" cy="8457025"/>
          </a:xfrm>
          <a:custGeom>
            <a:avLst/>
            <a:gdLst>
              <a:gd name="connsiteX0" fmla="*/ 0 w 6687919"/>
              <a:gd name="connsiteY0" fmla="*/ 0 h 3219450"/>
              <a:gd name="connsiteX1" fmla="*/ 3468437 w 6687919"/>
              <a:gd name="connsiteY1" fmla="*/ 0 h 3219450"/>
              <a:gd name="connsiteX2" fmla="*/ 6687919 w 6687919"/>
              <a:gd name="connsiteY2" fmla="*/ 3219450 h 3219450"/>
              <a:gd name="connsiteX3" fmla="*/ 3219482 w 6687919"/>
              <a:gd name="connsiteY3" fmla="*/ 3219450 h 3219450"/>
            </a:gdLst>
            <a:ahLst/>
            <a:cxnLst>
              <a:cxn ang="0">
                <a:pos x="connsiteX0" y="connsiteY0"/>
              </a:cxn>
              <a:cxn ang="0">
                <a:pos x="connsiteX1" y="connsiteY1"/>
              </a:cxn>
              <a:cxn ang="0">
                <a:pos x="connsiteX2" y="connsiteY2"/>
              </a:cxn>
              <a:cxn ang="0">
                <a:pos x="connsiteX3" y="connsiteY3"/>
              </a:cxn>
            </a:cxnLst>
            <a:rect l="l" t="t" r="r" b="b"/>
            <a:pathLst>
              <a:path w="6687919" h="3219450">
                <a:moveTo>
                  <a:pt x="0" y="0"/>
                </a:moveTo>
                <a:lnTo>
                  <a:pt x="3468437" y="0"/>
                </a:lnTo>
                <a:lnTo>
                  <a:pt x="6687919" y="3219450"/>
                </a:lnTo>
                <a:lnTo>
                  <a:pt x="3219482" y="3219450"/>
                </a:lnTo>
                <a:close/>
              </a:path>
            </a:pathLst>
          </a:custGeom>
          <a:solidFill>
            <a:schemeClr val="bg1">
              <a:lumMod val="95000"/>
              <a:alpha val="17000"/>
            </a:schemeClr>
          </a:solidFill>
        </p:spPr>
        <p:txBody>
          <a:bodyPr wrap="square">
            <a:noAutofit/>
          </a:bodyPr>
          <a:lstStyle>
            <a:lvl1pPr marL="0" indent="0" algn="ctr">
              <a:buNone/>
              <a:defRPr sz="2000">
                <a:solidFill>
                  <a:schemeClr val="bg1">
                    <a:lumMod val="50000"/>
                  </a:schemeClr>
                </a:solidFill>
              </a:defRPr>
            </a:lvl1pPr>
          </a:lstStyle>
          <a:p>
            <a:endParaRPr lang="id-ID"/>
          </a:p>
        </p:txBody>
      </p:sp>
      <p:sp>
        <p:nvSpPr>
          <p:cNvPr id="13" name="Picture Placeholder 7">
            <a:extLst>
              <a:ext uri="{FF2B5EF4-FFF2-40B4-BE49-F238E27FC236}">
                <a16:creationId xmlns:a16="http://schemas.microsoft.com/office/drawing/2014/main" id="{7F13A1C9-A38B-4D40-933B-D16AAA10909B}"/>
              </a:ext>
            </a:extLst>
          </p:cNvPr>
          <p:cNvSpPr>
            <a:spLocks noGrp="1"/>
          </p:cNvSpPr>
          <p:nvPr>
            <p:ph type="pic" sz="quarter" idx="15"/>
          </p:nvPr>
        </p:nvSpPr>
        <p:spPr>
          <a:xfrm>
            <a:off x="13279245" y="1174"/>
            <a:ext cx="11925667" cy="8457025"/>
          </a:xfrm>
          <a:custGeom>
            <a:avLst/>
            <a:gdLst>
              <a:gd name="connsiteX0" fmla="*/ 0 w 6687919"/>
              <a:gd name="connsiteY0" fmla="*/ 0 h 3219450"/>
              <a:gd name="connsiteX1" fmla="*/ 3468437 w 6687919"/>
              <a:gd name="connsiteY1" fmla="*/ 0 h 3219450"/>
              <a:gd name="connsiteX2" fmla="*/ 6687919 w 6687919"/>
              <a:gd name="connsiteY2" fmla="*/ 3219450 h 3219450"/>
              <a:gd name="connsiteX3" fmla="*/ 3219482 w 6687919"/>
              <a:gd name="connsiteY3" fmla="*/ 3219450 h 3219450"/>
            </a:gdLst>
            <a:ahLst/>
            <a:cxnLst>
              <a:cxn ang="0">
                <a:pos x="connsiteX0" y="connsiteY0"/>
              </a:cxn>
              <a:cxn ang="0">
                <a:pos x="connsiteX1" y="connsiteY1"/>
              </a:cxn>
              <a:cxn ang="0">
                <a:pos x="connsiteX2" y="connsiteY2"/>
              </a:cxn>
              <a:cxn ang="0">
                <a:pos x="connsiteX3" y="connsiteY3"/>
              </a:cxn>
            </a:cxnLst>
            <a:rect l="l" t="t" r="r" b="b"/>
            <a:pathLst>
              <a:path w="6687919" h="3219450">
                <a:moveTo>
                  <a:pt x="0" y="0"/>
                </a:moveTo>
                <a:lnTo>
                  <a:pt x="3468437" y="0"/>
                </a:lnTo>
                <a:lnTo>
                  <a:pt x="6687919" y="3219450"/>
                </a:lnTo>
                <a:lnTo>
                  <a:pt x="3219482" y="3219450"/>
                </a:lnTo>
                <a:close/>
              </a:path>
            </a:pathLst>
          </a:custGeom>
          <a:solidFill>
            <a:schemeClr val="bg1">
              <a:lumMod val="95000"/>
              <a:alpha val="17000"/>
            </a:schemeClr>
          </a:solidFill>
        </p:spPr>
        <p:txBody>
          <a:bodyPr wrap="square">
            <a:noAutofit/>
          </a:bodyPr>
          <a:lstStyle>
            <a:lvl1pPr marL="0" indent="0" algn="ctr">
              <a:buNone/>
              <a:defRPr sz="2000">
                <a:solidFill>
                  <a:schemeClr val="bg1">
                    <a:lumMod val="50000"/>
                  </a:schemeClr>
                </a:solidFill>
              </a:defRPr>
            </a:lvl1pPr>
          </a:lstStyle>
          <a:p>
            <a:endParaRPr lang="id-ID"/>
          </a:p>
        </p:txBody>
      </p:sp>
      <p:sp>
        <p:nvSpPr>
          <p:cNvPr id="14" name="Picture Placeholder 7">
            <a:extLst>
              <a:ext uri="{FF2B5EF4-FFF2-40B4-BE49-F238E27FC236}">
                <a16:creationId xmlns:a16="http://schemas.microsoft.com/office/drawing/2014/main" id="{E4B53ABA-DAA8-894B-9E42-7911D19F3F70}"/>
              </a:ext>
            </a:extLst>
          </p:cNvPr>
          <p:cNvSpPr>
            <a:spLocks noGrp="1"/>
          </p:cNvSpPr>
          <p:nvPr>
            <p:ph type="pic" sz="quarter" idx="16"/>
          </p:nvPr>
        </p:nvSpPr>
        <p:spPr>
          <a:xfrm>
            <a:off x="19775120" y="1174"/>
            <a:ext cx="11925667" cy="8457025"/>
          </a:xfrm>
          <a:custGeom>
            <a:avLst/>
            <a:gdLst>
              <a:gd name="connsiteX0" fmla="*/ 0 w 6687919"/>
              <a:gd name="connsiteY0" fmla="*/ 0 h 3219450"/>
              <a:gd name="connsiteX1" fmla="*/ 3468437 w 6687919"/>
              <a:gd name="connsiteY1" fmla="*/ 0 h 3219450"/>
              <a:gd name="connsiteX2" fmla="*/ 6687919 w 6687919"/>
              <a:gd name="connsiteY2" fmla="*/ 3219450 h 3219450"/>
              <a:gd name="connsiteX3" fmla="*/ 3219482 w 6687919"/>
              <a:gd name="connsiteY3" fmla="*/ 3219450 h 3219450"/>
            </a:gdLst>
            <a:ahLst/>
            <a:cxnLst>
              <a:cxn ang="0">
                <a:pos x="connsiteX0" y="connsiteY0"/>
              </a:cxn>
              <a:cxn ang="0">
                <a:pos x="connsiteX1" y="connsiteY1"/>
              </a:cxn>
              <a:cxn ang="0">
                <a:pos x="connsiteX2" y="connsiteY2"/>
              </a:cxn>
              <a:cxn ang="0">
                <a:pos x="connsiteX3" y="connsiteY3"/>
              </a:cxn>
            </a:cxnLst>
            <a:rect l="l" t="t" r="r" b="b"/>
            <a:pathLst>
              <a:path w="6687919" h="3219450">
                <a:moveTo>
                  <a:pt x="0" y="0"/>
                </a:moveTo>
                <a:lnTo>
                  <a:pt x="3468437" y="0"/>
                </a:lnTo>
                <a:lnTo>
                  <a:pt x="6687919" y="3219450"/>
                </a:lnTo>
                <a:lnTo>
                  <a:pt x="3219482" y="3219450"/>
                </a:lnTo>
                <a:close/>
              </a:path>
            </a:pathLst>
          </a:custGeom>
          <a:solidFill>
            <a:schemeClr val="bg1">
              <a:lumMod val="95000"/>
              <a:alpha val="17000"/>
            </a:schemeClr>
          </a:solidFill>
        </p:spPr>
        <p:txBody>
          <a:bodyPr wrap="square">
            <a:noAutofit/>
          </a:bodyPr>
          <a:lstStyle>
            <a:lvl1pPr marL="0" indent="0" algn="ctr">
              <a:buNone/>
              <a:defRPr sz="2000">
                <a:solidFill>
                  <a:schemeClr val="bg1">
                    <a:lumMod val="50000"/>
                  </a:schemeClr>
                </a:solidFill>
              </a:defRPr>
            </a:lvl1pPr>
          </a:lstStyle>
          <a:p>
            <a:endParaRPr lang="id-ID"/>
          </a:p>
        </p:txBody>
      </p:sp>
    </p:spTree>
    <p:extLst>
      <p:ext uri="{BB962C8B-B14F-4D97-AF65-F5344CB8AC3E}">
        <p14:creationId xmlns:p14="http://schemas.microsoft.com/office/powerpoint/2010/main" val="3676096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urple Sec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72EB895-625A-6742-85F4-60473B38B9CD}"/>
              </a:ext>
            </a:extLst>
          </p:cNvPr>
          <p:cNvSpPr/>
          <p:nvPr userDrawn="1"/>
        </p:nvSpPr>
        <p:spPr>
          <a:xfrm>
            <a:off x="-25973" y="13396913"/>
            <a:ext cx="24387176" cy="319087"/>
          </a:xfrm>
          <a:prstGeom prst="rect">
            <a:avLst/>
          </a:prstGeom>
          <a:gradFill flip="none" rotWithShape="1">
            <a:gsLst>
              <a:gs pos="0">
                <a:schemeClr val="accent1">
                  <a:lumMod val="5000"/>
                  <a:lumOff val="95000"/>
                </a:schemeClr>
              </a:gs>
              <a:gs pos="74000">
                <a:schemeClr val="bg1">
                  <a:lumMod val="50000"/>
                </a:schemeClr>
              </a:gs>
              <a:gs pos="83000">
                <a:schemeClr val="bg1">
                  <a:lumMod val="65000"/>
                </a:schemeClr>
              </a:gs>
              <a:gs pos="100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AF77C7DC-79B6-9D4C-89D6-DC049B53E5CA}"/>
              </a:ext>
            </a:extLst>
          </p:cNvPr>
          <p:cNvSpPr>
            <a:spLocks noGrp="1"/>
          </p:cNvSpPr>
          <p:nvPr>
            <p:ph type="sldNum" sz="quarter" idx="4"/>
          </p:nvPr>
        </p:nvSpPr>
        <p:spPr>
          <a:xfrm>
            <a:off x="19316914" y="12689682"/>
            <a:ext cx="4702761" cy="730250"/>
          </a:xfrm>
          <a:prstGeom prst="rect">
            <a:avLst/>
          </a:prstGeom>
        </p:spPr>
        <p:txBody>
          <a:bodyPr vert="horz" lIns="217728" tIns="108864" rIns="217728" bIns="108864" rtlCol="0" anchor="ctr"/>
          <a:lstStyle>
            <a:lvl1pPr algn="r">
              <a:defRPr sz="2900" b="1" i="0">
                <a:solidFill>
                  <a:schemeClr val="tx1"/>
                </a:solidFill>
                <a:latin typeface="Arial Black" panose="020B0604020202020204" pitchFamily="34" charset="0"/>
                <a:cs typeface="Arial Black" panose="020B0604020202020204" pitchFamily="34" charset="0"/>
              </a:defRPr>
            </a:lvl1pPr>
          </a:lstStyle>
          <a:p>
            <a:fld id="{DA0720B4-62EC-4DE5-8947-4026BA8F455F}" type="slidenum">
              <a:rPr lang="en-US" smtClean="0"/>
              <a:pPr/>
              <a:t>‹#›</a:t>
            </a:fld>
            <a:endParaRPr lang="en-US" dirty="0"/>
          </a:p>
        </p:txBody>
      </p:sp>
      <p:pic>
        <p:nvPicPr>
          <p:cNvPr id="10" name="Picture 9">
            <a:extLst>
              <a:ext uri="{FF2B5EF4-FFF2-40B4-BE49-F238E27FC236}">
                <a16:creationId xmlns:a16="http://schemas.microsoft.com/office/drawing/2014/main" id="{8C08B85E-FCB3-4244-9DC7-6D8261F8EC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0721" y="76200"/>
            <a:ext cx="3239866" cy="1432217"/>
          </a:xfrm>
          <a:prstGeom prst="rect">
            <a:avLst/>
          </a:prstGeom>
        </p:spPr>
      </p:pic>
      <p:sp>
        <p:nvSpPr>
          <p:cNvPr id="3" name="Text Placeholder 2">
            <a:extLst>
              <a:ext uri="{FF2B5EF4-FFF2-40B4-BE49-F238E27FC236}">
                <a16:creationId xmlns:a16="http://schemas.microsoft.com/office/drawing/2014/main" id="{CFC13AF4-76D2-E048-B706-41F7D00E1920}"/>
              </a:ext>
            </a:extLst>
          </p:cNvPr>
          <p:cNvSpPr>
            <a:spLocks noGrp="1"/>
          </p:cNvSpPr>
          <p:nvPr>
            <p:ph type="body" sz="quarter" idx="11"/>
          </p:nvPr>
        </p:nvSpPr>
        <p:spPr>
          <a:xfrm>
            <a:off x="992187" y="1753348"/>
            <a:ext cx="22402799" cy="1066725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Footer Placeholder 4">
            <a:extLst>
              <a:ext uri="{FF2B5EF4-FFF2-40B4-BE49-F238E27FC236}">
                <a16:creationId xmlns:a16="http://schemas.microsoft.com/office/drawing/2014/main" id="{E09221EF-0553-A448-82BA-79AADFABFFE0}"/>
              </a:ext>
            </a:extLst>
          </p:cNvPr>
          <p:cNvSpPr>
            <a:spLocks noGrp="1"/>
          </p:cNvSpPr>
          <p:nvPr>
            <p:ph type="ftr" sz="quarter" idx="3"/>
          </p:nvPr>
        </p:nvSpPr>
        <p:spPr>
          <a:xfrm>
            <a:off x="992187" y="12712701"/>
            <a:ext cx="17983200" cy="730250"/>
          </a:xfrm>
          <a:prstGeom prst="rect">
            <a:avLst/>
          </a:prstGeom>
        </p:spPr>
        <p:txBody>
          <a:bodyPr vert="horz" lIns="217728" tIns="108864" rIns="217728" bIns="108864" rtlCol="0" anchor="ctr"/>
          <a:lstStyle>
            <a:lvl1pPr algn="ctr">
              <a:defRPr sz="2900">
                <a:solidFill>
                  <a:schemeClr val="tx1">
                    <a:tint val="75000"/>
                  </a:schemeClr>
                </a:solidFill>
              </a:defRPr>
            </a:lvl1pPr>
          </a:lstStyle>
          <a:p>
            <a:pPr algn="l"/>
            <a:r>
              <a:rPr lang="en-US" sz="3200">
                <a:latin typeface="Gotham Light"/>
                <a:cs typeface="Gotham Light"/>
              </a:rPr>
              <a:t>Dispersion</a:t>
            </a:r>
            <a:endParaRPr lang="en-US" sz="3200" dirty="0">
              <a:latin typeface="Gotham Light"/>
              <a:cs typeface="Gotham Light"/>
            </a:endParaRPr>
          </a:p>
        </p:txBody>
      </p:sp>
      <p:grpSp>
        <p:nvGrpSpPr>
          <p:cNvPr id="24" name="Group 23">
            <a:extLst>
              <a:ext uri="{FF2B5EF4-FFF2-40B4-BE49-F238E27FC236}">
                <a16:creationId xmlns:a16="http://schemas.microsoft.com/office/drawing/2014/main" id="{C36A9384-014F-2C4C-8BBB-AA2C74EA8702}"/>
              </a:ext>
            </a:extLst>
          </p:cNvPr>
          <p:cNvGrpSpPr/>
          <p:nvPr userDrawn="1"/>
        </p:nvGrpSpPr>
        <p:grpSpPr>
          <a:xfrm rot="10800000" flipH="1">
            <a:off x="3354387" y="321129"/>
            <a:ext cx="13822397" cy="914403"/>
            <a:chOff x="8217400" y="6091084"/>
            <a:chExt cx="6614413" cy="486698"/>
          </a:xfrm>
        </p:grpSpPr>
        <p:sp>
          <p:nvSpPr>
            <p:cNvPr id="25" name="Parallelogram 24">
              <a:extLst>
                <a:ext uri="{FF2B5EF4-FFF2-40B4-BE49-F238E27FC236}">
                  <a16:creationId xmlns:a16="http://schemas.microsoft.com/office/drawing/2014/main" id="{AF5E7309-013F-B64F-A352-91BF0360FF0A}"/>
                </a:ext>
              </a:extLst>
            </p:cNvPr>
            <p:cNvSpPr/>
            <p:nvPr/>
          </p:nvSpPr>
          <p:spPr>
            <a:xfrm>
              <a:off x="9521477" y="6091084"/>
              <a:ext cx="5310336" cy="486696"/>
            </a:xfrm>
            <a:prstGeom prst="parallelogram">
              <a:avLst>
                <a:gd name="adj" fmla="val 9928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26" name="Parallelogram 25">
              <a:extLst>
                <a:ext uri="{FF2B5EF4-FFF2-40B4-BE49-F238E27FC236}">
                  <a16:creationId xmlns:a16="http://schemas.microsoft.com/office/drawing/2014/main" id="{479D0B26-F13C-AC40-9E05-1F58B84C1FC1}"/>
                </a:ext>
              </a:extLst>
            </p:cNvPr>
            <p:cNvSpPr/>
            <p:nvPr/>
          </p:nvSpPr>
          <p:spPr>
            <a:xfrm>
              <a:off x="9084940" y="6091084"/>
              <a:ext cx="809800" cy="486696"/>
            </a:xfrm>
            <a:prstGeom prst="parallelogram">
              <a:avLst>
                <a:gd name="adj" fmla="val 99287"/>
              </a:avLst>
            </a:prstGeom>
            <a:solidFill>
              <a:schemeClr val="tx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Parallelogram 26">
              <a:extLst>
                <a:ext uri="{FF2B5EF4-FFF2-40B4-BE49-F238E27FC236}">
                  <a16:creationId xmlns:a16="http://schemas.microsoft.com/office/drawing/2014/main" id="{88E56B65-EF3E-434F-854D-5E498A59E2F9}"/>
                </a:ext>
              </a:extLst>
            </p:cNvPr>
            <p:cNvSpPr/>
            <p:nvPr/>
          </p:nvSpPr>
          <p:spPr>
            <a:xfrm>
              <a:off x="8653937" y="6091086"/>
              <a:ext cx="809800" cy="486696"/>
            </a:xfrm>
            <a:prstGeom prst="parallelogram">
              <a:avLst>
                <a:gd name="adj" fmla="val 99287"/>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8" name="Parallelogram 27">
              <a:extLst>
                <a:ext uri="{FF2B5EF4-FFF2-40B4-BE49-F238E27FC236}">
                  <a16:creationId xmlns:a16="http://schemas.microsoft.com/office/drawing/2014/main" id="{A1742C9A-97F6-FA42-B8D9-EAF990D7A01D}"/>
                </a:ext>
              </a:extLst>
            </p:cNvPr>
            <p:cNvSpPr/>
            <p:nvPr/>
          </p:nvSpPr>
          <p:spPr>
            <a:xfrm>
              <a:off x="8217400" y="6091085"/>
              <a:ext cx="809800" cy="486696"/>
            </a:xfrm>
            <a:prstGeom prst="parallelogram">
              <a:avLst>
                <a:gd name="adj" fmla="val 99287"/>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29" name="Rectangle 28">
            <a:extLst>
              <a:ext uri="{FF2B5EF4-FFF2-40B4-BE49-F238E27FC236}">
                <a16:creationId xmlns:a16="http://schemas.microsoft.com/office/drawing/2014/main" id="{2E784912-8CF8-0D49-9B39-126E81E91950}"/>
              </a:ext>
            </a:extLst>
          </p:cNvPr>
          <p:cNvSpPr/>
          <p:nvPr userDrawn="1"/>
        </p:nvSpPr>
        <p:spPr>
          <a:xfrm>
            <a:off x="10059987" y="321128"/>
            <a:ext cx="14327189" cy="9143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0">
            <a:extLst>
              <a:ext uri="{FF2B5EF4-FFF2-40B4-BE49-F238E27FC236}">
                <a16:creationId xmlns:a16="http://schemas.microsoft.com/office/drawing/2014/main" id="{99FFC3FA-B6A0-E04D-A8C3-539499A1D95A}"/>
              </a:ext>
            </a:extLst>
          </p:cNvPr>
          <p:cNvSpPr>
            <a:spLocks noGrp="1"/>
          </p:cNvSpPr>
          <p:nvPr>
            <p:ph type="body" sz="quarter" idx="12" hasCustomPrompt="1"/>
          </p:nvPr>
        </p:nvSpPr>
        <p:spPr>
          <a:xfrm>
            <a:off x="7240588" y="321125"/>
            <a:ext cx="16383000" cy="869499"/>
          </a:xfrm>
        </p:spPr>
        <p:txBody>
          <a:bodyPr>
            <a:noAutofit/>
          </a:bodyPr>
          <a:lstStyle>
            <a:lvl1pPr marL="0" indent="0">
              <a:buNone/>
              <a:defRPr sz="4500" b="1" i="0" cap="all" baseline="0">
                <a:solidFill>
                  <a:schemeClr val="bg1"/>
                </a:solidFill>
                <a:latin typeface="+mj-lt"/>
                <a:cs typeface="Arial Black" panose="020B0604020202020204" pitchFamily="34" charset="0"/>
              </a:defRPr>
            </a:lvl1pPr>
            <a:lvl2pPr marL="1088639" indent="0">
              <a:buNone/>
              <a:defRPr sz="3200" b="1" i="0">
                <a:solidFill>
                  <a:schemeClr val="bg1"/>
                </a:solidFill>
                <a:latin typeface="Arial Black" panose="020B0604020202020204" pitchFamily="34" charset="0"/>
                <a:cs typeface="Arial Black" panose="020B0604020202020204" pitchFamily="34" charset="0"/>
              </a:defRPr>
            </a:lvl2pPr>
            <a:lvl3pPr marL="2177278" indent="0">
              <a:buNone/>
              <a:defRPr sz="3200" b="1" i="0">
                <a:solidFill>
                  <a:schemeClr val="bg1"/>
                </a:solidFill>
                <a:latin typeface="Arial Black" panose="020B0604020202020204" pitchFamily="34" charset="0"/>
                <a:cs typeface="Arial Black" panose="020B0604020202020204" pitchFamily="34" charset="0"/>
              </a:defRPr>
            </a:lvl3pPr>
            <a:lvl4pPr marL="3265917" indent="0">
              <a:buNone/>
              <a:defRPr sz="3200" b="1" i="0">
                <a:solidFill>
                  <a:schemeClr val="bg1"/>
                </a:solidFill>
                <a:latin typeface="Arial Black" panose="020B0604020202020204" pitchFamily="34" charset="0"/>
                <a:cs typeface="Arial Black" panose="020B0604020202020204" pitchFamily="34" charset="0"/>
              </a:defRPr>
            </a:lvl4pPr>
            <a:lvl5pPr marL="4354556" indent="0">
              <a:buNone/>
              <a:defRPr sz="3200" b="1" i="0">
                <a:solidFill>
                  <a:schemeClr val="bg1"/>
                </a:solidFill>
                <a:latin typeface="Arial Black" panose="020B0604020202020204" pitchFamily="34" charset="0"/>
                <a:cs typeface="Arial Black" panose="020B0604020202020204" pitchFamily="34" charset="0"/>
              </a:defRPr>
            </a:lvl5pPr>
          </a:lstStyle>
          <a:p>
            <a:pPr lvl="0"/>
            <a:r>
              <a:rPr lang="en-US" dirty="0"/>
              <a:t>HEADER COPY HERE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ght Blue Sec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72EB895-625A-6742-85F4-60473B38B9CD}"/>
              </a:ext>
            </a:extLst>
          </p:cNvPr>
          <p:cNvSpPr/>
          <p:nvPr userDrawn="1"/>
        </p:nvSpPr>
        <p:spPr>
          <a:xfrm>
            <a:off x="-25973" y="13396913"/>
            <a:ext cx="24387176" cy="319087"/>
          </a:xfrm>
          <a:prstGeom prst="rect">
            <a:avLst/>
          </a:prstGeom>
          <a:gradFill flip="none" rotWithShape="1">
            <a:gsLst>
              <a:gs pos="0">
                <a:schemeClr val="accent1">
                  <a:lumMod val="5000"/>
                  <a:lumOff val="95000"/>
                </a:schemeClr>
              </a:gs>
              <a:gs pos="74000">
                <a:schemeClr val="bg1">
                  <a:lumMod val="50000"/>
                </a:schemeClr>
              </a:gs>
              <a:gs pos="83000">
                <a:schemeClr val="bg1">
                  <a:lumMod val="65000"/>
                </a:schemeClr>
              </a:gs>
              <a:gs pos="100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8C08B85E-FCB3-4244-9DC7-6D8261F8EC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0721" y="76200"/>
            <a:ext cx="3239866" cy="1432217"/>
          </a:xfrm>
          <a:prstGeom prst="rect">
            <a:avLst/>
          </a:prstGeom>
        </p:spPr>
      </p:pic>
      <p:sp>
        <p:nvSpPr>
          <p:cNvPr id="3" name="Text Placeholder 2">
            <a:extLst>
              <a:ext uri="{FF2B5EF4-FFF2-40B4-BE49-F238E27FC236}">
                <a16:creationId xmlns:a16="http://schemas.microsoft.com/office/drawing/2014/main" id="{CFC13AF4-76D2-E048-B706-41F7D00E1920}"/>
              </a:ext>
            </a:extLst>
          </p:cNvPr>
          <p:cNvSpPr>
            <a:spLocks noGrp="1"/>
          </p:cNvSpPr>
          <p:nvPr>
            <p:ph type="body" sz="quarter" idx="11"/>
          </p:nvPr>
        </p:nvSpPr>
        <p:spPr>
          <a:xfrm>
            <a:off x="992187" y="1981200"/>
            <a:ext cx="22402799" cy="104394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C5C2A98A-3434-E045-A388-58A0796C139A}"/>
              </a:ext>
            </a:extLst>
          </p:cNvPr>
          <p:cNvGrpSpPr/>
          <p:nvPr userDrawn="1"/>
        </p:nvGrpSpPr>
        <p:grpSpPr>
          <a:xfrm rot="10800000" flipH="1">
            <a:off x="3354387" y="321129"/>
            <a:ext cx="13822397" cy="914403"/>
            <a:chOff x="8217400" y="6091084"/>
            <a:chExt cx="6614413" cy="486698"/>
          </a:xfrm>
        </p:grpSpPr>
        <p:sp>
          <p:nvSpPr>
            <p:cNvPr id="11" name="Parallelogram 10">
              <a:extLst>
                <a:ext uri="{FF2B5EF4-FFF2-40B4-BE49-F238E27FC236}">
                  <a16:creationId xmlns:a16="http://schemas.microsoft.com/office/drawing/2014/main" id="{C5F07C0E-4D2C-6441-9ADE-AF943D1944E8}"/>
                </a:ext>
              </a:extLst>
            </p:cNvPr>
            <p:cNvSpPr/>
            <p:nvPr/>
          </p:nvSpPr>
          <p:spPr>
            <a:xfrm>
              <a:off x="9521477" y="6091084"/>
              <a:ext cx="5310336" cy="486696"/>
            </a:xfrm>
            <a:prstGeom prst="parallelogram">
              <a:avLst>
                <a:gd name="adj" fmla="val 99287"/>
              </a:avLst>
            </a:prstGeom>
            <a:solidFill>
              <a:srgbClr val="6786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2" name="Parallelogram 11">
              <a:extLst>
                <a:ext uri="{FF2B5EF4-FFF2-40B4-BE49-F238E27FC236}">
                  <a16:creationId xmlns:a16="http://schemas.microsoft.com/office/drawing/2014/main" id="{F864383B-2EF4-4441-9BC6-44A46406A75E}"/>
                </a:ext>
              </a:extLst>
            </p:cNvPr>
            <p:cNvSpPr/>
            <p:nvPr/>
          </p:nvSpPr>
          <p:spPr>
            <a:xfrm>
              <a:off x="9084940" y="6091084"/>
              <a:ext cx="809800" cy="486696"/>
            </a:xfrm>
            <a:prstGeom prst="parallelogram">
              <a:avLst>
                <a:gd name="adj" fmla="val 99287"/>
              </a:avLst>
            </a:prstGeom>
            <a:solidFill>
              <a:srgbClr val="6786B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Parallelogram 12">
              <a:extLst>
                <a:ext uri="{FF2B5EF4-FFF2-40B4-BE49-F238E27FC236}">
                  <a16:creationId xmlns:a16="http://schemas.microsoft.com/office/drawing/2014/main" id="{FF4EE2F7-466C-D44A-82DA-02DDF35491E3}"/>
                </a:ext>
              </a:extLst>
            </p:cNvPr>
            <p:cNvSpPr/>
            <p:nvPr/>
          </p:nvSpPr>
          <p:spPr>
            <a:xfrm>
              <a:off x="8653937" y="6091086"/>
              <a:ext cx="809800" cy="486696"/>
            </a:xfrm>
            <a:prstGeom prst="parallelogram">
              <a:avLst>
                <a:gd name="adj" fmla="val 99287"/>
              </a:avLst>
            </a:prstGeom>
            <a:solidFill>
              <a:srgbClr val="6786B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Parallelogram 13">
              <a:extLst>
                <a:ext uri="{FF2B5EF4-FFF2-40B4-BE49-F238E27FC236}">
                  <a16:creationId xmlns:a16="http://schemas.microsoft.com/office/drawing/2014/main" id="{62EE100E-07AB-B04D-AD1F-48536C88A539}"/>
                </a:ext>
              </a:extLst>
            </p:cNvPr>
            <p:cNvSpPr/>
            <p:nvPr/>
          </p:nvSpPr>
          <p:spPr>
            <a:xfrm>
              <a:off x="8217400" y="6091085"/>
              <a:ext cx="809800" cy="486696"/>
            </a:xfrm>
            <a:prstGeom prst="parallelogram">
              <a:avLst>
                <a:gd name="adj" fmla="val 99287"/>
              </a:avLst>
            </a:prstGeom>
            <a:solidFill>
              <a:srgbClr val="6786B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7" name="Rectangle 6">
            <a:extLst>
              <a:ext uri="{FF2B5EF4-FFF2-40B4-BE49-F238E27FC236}">
                <a16:creationId xmlns:a16="http://schemas.microsoft.com/office/drawing/2014/main" id="{6913CD38-5C29-2B45-85F4-B6943BB7531B}"/>
              </a:ext>
            </a:extLst>
          </p:cNvPr>
          <p:cNvSpPr/>
          <p:nvPr userDrawn="1"/>
        </p:nvSpPr>
        <p:spPr>
          <a:xfrm>
            <a:off x="10059987" y="321128"/>
            <a:ext cx="14327189" cy="914399"/>
          </a:xfrm>
          <a:prstGeom prst="rect">
            <a:avLst/>
          </a:prstGeom>
          <a:solidFill>
            <a:srgbClr val="6786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F0483A8D-8547-9F4C-873C-4CCE15FE4624}"/>
              </a:ext>
            </a:extLst>
          </p:cNvPr>
          <p:cNvSpPr>
            <a:spLocks noGrp="1"/>
          </p:cNvSpPr>
          <p:nvPr>
            <p:ph type="body" sz="quarter" idx="12" hasCustomPrompt="1"/>
          </p:nvPr>
        </p:nvSpPr>
        <p:spPr>
          <a:xfrm>
            <a:off x="7240588" y="321125"/>
            <a:ext cx="16383000" cy="869499"/>
          </a:xfrm>
        </p:spPr>
        <p:txBody>
          <a:bodyPr>
            <a:noAutofit/>
          </a:bodyPr>
          <a:lstStyle>
            <a:lvl1pPr marL="0" indent="0">
              <a:buNone/>
              <a:defRPr sz="4500" b="1" i="0" cap="all" baseline="0">
                <a:solidFill>
                  <a:schemeClr val="bg1"/>
                </a:solidFill>
                <a:latin typeface="+mj-lt"/>
                <a:cs typeface="Arial Black" panose="020B0604020202020204" pitchFamily="34" charset="0"/>
              </a:defRPr>
            </a:lvl1pPr>
            <a:lvl2pPr marL="1088639" indent="0">
              <a:buNone/>
              <a:defRPr sz="3200" b="1" i="0">
                <a:solidFill>
                  <a:schemeClr val="bg1"/>
                </a:solidFill>
                <a:latin typeface="Arial Black" panose="020B0604020202020204" pitchFamily="34" charset="0"/>
                <a:cs typeface="Arial Black" panose="020B0604020202020204" pitchFamily="34" charset="0"/>
              </a:defRPr>
            </a:lvl2pPr>
            <a:lvl3pPr marL="2177278" indent="0">
              <a:buNone/>
              <a:defRPr sz="3200" b="1" i="0">
                <a:solidFill>
                  <a:schemeClr val="bg1"/>
                </a:solidFill>
                <a:latin typeface="Arial Black" panose="020B0604020202020204" pitchFamily="34" charset="0"/>
                <a:cs typeface="Arial Black" panose="020B0604020202020204" pitchFamily="34" charset="0"/>
              </a:defRPr>
            </a:lvl3pPr>
            <a:lvl4pPr marL="3265917" indent="0">
              <a:buNone/>
              <a:defRPr sz="3200" b="1" i="0">
                <a:solidFill>
                  <a:schemeClr val="bg1"/>
                </a:solidFill>
                <a:latin typeface="Arial Black" panose="020B0604020202020204" pitchFamily="34" charset="0"/>
                <a:cs typeface="Arial Black" panose="020B0604020202020204" pitchFamily="34" charset="0"/>
              </a:defRPr>
            </a:lvl4pPr>
            <a:lvl5pPr marL="4354556" indent="0">
              <a:buNone/>
              <a:defRPr sz="3200" b="1" i="0">
                <a:solidFill>
                  <a:schemeClr val="bg1"/>
                </a:solidFill>
                <a:latin typeface="Arial Black" panose="020B0604020202020204" pitchFamily="34" charset="0"/>
                <a:cs typeface="Arial Black" panose="020B0604020202020204" pitchFamily="34" charset="0"/>
              </a:defRPr>
            </a:lvl5pPr>
          </a:lstStyle>
          <a:p>
            <a:pPr lvl="0"/>
            <a:r>
              <a:rPr lang="en-US" dirty="0"/>
              <a:t>HEADER COPY HERE</a:t>
            </a:r>
          </a:p>
        </p:txBody>
      </p:sp>
      <p:sp>
        <p:nvSpPr>
          <p:cNvPr id="23" name="Footer Placeholder 4">
            <a:extLst>
              <a:ext uri="{FF2B5EF4-FFF2-40B4-BE49-F238E27FC236}">
                <a16:creationId xmlns:a16="http://schemas.microsoft.com/office/drawing/2014/main" id="{E09221EF-0553-A448-82BA-79AADFABFFE0}"/>
              </a:ext>
            </a:extLst>
          </p:cNvPr>
          <p:cNvSpPr>
            <a:spLocks noGrp="1"/>
          </p:cNvSpPr>
          <p:nvPr>
            <p:ph type="ftr" sz="quarter" idx="3"/>
          </p:nvPr>
        </p:nvSpPr>
        <p:spPr>
          <a:xfrm>
            <a:off x="992187" y="12712701"/>
            <a:ext cx="17983200" cy="730250"/>
          </a:xfrm>
          <a:prstGeom prst="rect">
            <a:avLst/>
          </a:prstGeom>
        </p:spPr>
        <p:txBody>
          <a:bodyPr vert="horz" lIns="217728" tIns="108864" rIns="217728" bIns="108864" rtlCol="0" anchor="ctr"/>
          <a:lstStyle>
            <a:lvl1pPr algn="ctr">
              <a:defRPr sz="2900">
                <a:solidFill>
                  <a:schemeClr val="tx1">
                    <a:tint val="75000"/>
                  </a:schemeClr>
                </a:solidFill>
              </a:defRPr>
            </a:lvl1pPr>
          </a:lstStyle>
          <a:p>
            <a:pPr algn="l"/>
            <a:r>
              <a:rPr lang="en-US" sz="3200">
                <a:latin typeface="Gotham Light"/>
                <a:cs typeface="Gotham Light"/>
              </a:rPr>
              <a:t>Dispersion</a:t>
            </a:r>
            <a:endParaRPr lang="en-US" sz="3200" dirty="0">
              <a:latin typeface="Gotham Light"/>
              <a:cs typeface="Gotham Light"/>
            </a:endParaRPr>
          </a:p>
        </p:txBody>
      </p:sp>
      <p:sp>
        <p:nvSpPr>
          <p:cNvPr id="15" name="Slide Number Placeholder 5">
            <a:extLst>
              <a:ext uri="{FF2B5EF4-FFF2-40B4-BE49-F238E27FC236}">
                <a16:creationId xmlns:a16="http://schemas.microsoft.com/office/drawing/2014/main" id="{9A9E5569-8F80-5144-B7EC-FBF8803D81D1}"/>
              </a:ext>
            </a:extLst>
          </p:cNvPr>
          <p:cNvSpPr>
            <a:spLocks noGrp="1"/>
          </p:cNvSpPr>
          <p:nvPr>
            <p:ph type="sldNum" sz="quarter" idx="4"/>
          </p:nvPr>
        </p:nvSpPr>
        <p:spPr>
          <a:xfrm>
            <a:off x="19316914" y="12689682"/>
            <a:ext cx="4702761" cy="730250"/>
          </a:xfrm>
          <a:prstGeom prst="rect">
            <a:avLst/>
          </a:prstGeom>
        </p:spPr>
        <p:txBody>
          <a:bodyPr vert="horz" lIns="217728" tIns="108864" rIns="217728" bIns="108864" rtlCol="0" anchor="ctr"/>
          <a:lstStyle>
            <a:lvl1pPr algn="r">
              <a:defRPr sz="2900" b="1" i="0">
                <a:solidFill>
                  <a:schemeClr val="tx1"/>
                </a:solidFill>
                <a:latin typeface="Arial Black" panose="020B0604020202020204" pitchFamily="34" charset="0"/>
                <a:cs typeface="Arial Black" panose="020B0604020202020204" pitchFamily="34" charset="0"/>
              </a:defRPr>
            </a:lvl1pPr>
          </a:lstStyle>
          <a:p>
            <a:fld id="{DA0720B4-62EC-4DE5-8947-4026BA8F455F}" type="slidenum">
              <a:rPr lang="en-US" smtClean="0"/>
              <a:pPr/>
              <a:t>‹#›</a:t>
            </a:fld>
            <a:endParaRPr lang="en-US" dirty="0"/>
          </a:p>
        </p:txBody>
      </p:sp>
    </p:spTree>
    <p:extLst>
      <p:ext uri="{BB962C8B-B14F-4D97-AF65-F5344CB8AC3E}">
        <p14:creationId xmlns:p14="http://schemas.microsoft.com/office/powerpoint/2010/main" val="2547393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Sec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72EB895-625A-6742-85F4-60473B38B9CD}"/>
              </a:ext>
            </a:extLst>
          </p:cNvPr>
          <p:cNvSpPr/>
          <p:nvPr userDrawn="1"/>
        </p:nvSpPr>
        <p:spPr>
          <a:xfrm>
            <a:off x="-25973" y="13396913"/>
            <a:ext cx="24387176" cy="319087"/>
          </a:xfrm>
          <a:prstGeom prst="rect">
            <a:avLst/>
          </a:prstGeom>
          <a:gradFill flip="none" rotWithShape="1">
            <a:gsLst>
              <a:gs pos="0">
                <a:schemeClr val="accent1">
                  <a:lumMod val="5000"/>
                  <a:lumOff val="95000"/>
                </a:schemeClr>
              </a:gs>
              <a:gs pos="74000">
                <a:schemeClr val="bg1">
                  <a:lumMod val="50000"/>
                </a:schemeClr>
              </a:gs>
              <a:gs pos="83000">
                <a:schemeClr val="bg1">
                  <a:lumMod val="65000"/>
                </a:schemeClr>
              </a:gs>
              <a:gs pos="100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8C08B85E-FCB3-4244-9DC7-6D8261F8EC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0721" y="76200"/>
            <a:ext cx="3239866" cy="1432217"/>
          </a:xfrm>
          <a:prstGeom prst="rect">
            <a:avLst/>
          </a:prstGeom>
        </p:spPr>
      </p:pic>
      <p:sp>
        <p:nvSpPr>
          <p:cNvPr id="3" name="Text Placeholder 2">
            <a:extLst>
              <a:ext uri="{FF2B5EF4-FFF2-40B4-BE49-F238E27FC236}">
                <a16:creationId xmlns:a16="http://schemas.microsoft.com/office/drawing/2014/main" id="{CFC13AF4-76D2-E048-B706-41F7D00E1920}"/>
              </a:ext>
            </a:extLst>
          </p:cNvPr>
          <p:cNvSpPr>
            <a:spLocks noGrp="1"/>
          </p:cNvSpPr>
          <p:nvPr>
            <p:ph type="body" sz="quarter" idx="11"/>
          </p:nvPr>
        </p:nvSpPr>
        <p:spPr>
          <a:xfrm>
            <a:off x="992187" y="1981200"/>
            <a:ext cx="22402799" cy="104394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C5C2A98A-3434-E045-A388-58A0796C139A}"/>
              </a:ext>
            </a:extLst>
          </p:cNvPr>
          <p:cNvGrpSpPr/>
          <p:nvPr userDrawn="1"/>
        </p:nvGrpSpPr>
        <p:grpSpPr>
          <a:xfrm rot="10800000" flipH="1">
            <a:off x="3354387" y="321129"/>
            <a:ext cx="13822397" cy="914403"/>
            <a:chOff x="8217400" y="6091084"/>
            <a:chExt cx="6614413" cy="486698"/>
          </a:xfrm>
        </p:grpSpPr>
        <p:sp>
          <p:nvSpPr>
            <p:cNvPr id="11" name="Parallelogram 10">
              <a:extLst>
                <a:ext uri="{FF2B5EF4-FFF2-40B4-BE49-F238E27FC236}">
                  <a16:creationId xmlns:a16="http://schemas.microsoft.com/office/drawing/2014/main" id="{C5F07C0E-4D2C-6441-9ADE-AF943D1944E8}"/>
                </a:ext>
              </a:extLst>
            </p:cNvPr>
            <p:cNvSpPr/>
            <p:nvPr/>
          </p:nvSpPr>
          <p:spPr>
            <a:xfrm>
              <a:off x="9521477" y="6091084"/>
              <a:ext cx="5310336" cy="486696"/>
            </a:xfrm>
            <a:prstGeom prst="parallelogram">
              <a:avLst>
                <a:gd name="adj" fmla="val 99287"/>
              </a:avLst>
            </a:prstGeom>
            <a:solidFill>
              <a:srgbClr val="002E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2" name="Parallelogram 11">
              <a:extLst>
                <a:ext uri="{FF2B5EF4-FFF2-40B4-BE49-F238E27FC236}">
                  <a16:creationId xmlns:a16="http://schemas.microsoft.com/office/drawing/2014/main" id="{F864383B-2EF4-4441-9BC6-44A46406A75E}"/>
                </a:ext>
              </a:extLst>
            </p:cNvPr>
            <p:cNvSpPr/>
            <p:nvPr/>
          </p:nvSpPr>
          <p:spPr>
            <a:xfrm>
              <a:off x="9084940" y="6091084"/>
              <a:ext cx="809800" cy="486696"/>
            </a:xfrm>
            <a:prstGeom prst="parallelogram">
              <a:avLst>
                <a:gd name="adj" fmla="val 99287"/>
              </a:avLst>
            </a:prstGeom>
            <a:solidFill>
              <a:srgbClr val="002E6D">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3" name="Parallelogram 12">
              <a:extLst>
                <a:ext uri="{FF2B5EF4-FFF2-40B4-BE49-F238E27FC236}">
                  <a16:creationId xmlns:a16="http://schemas.microsoft.com/office/drawing/2014/main" id="{FF4EE2F7-466C-D44A-82DA-02DDF35491E3}"/>
                </a:ext>
              </a:extLst>
            </p:cNvPr>
            <p:cNvSpPr/>
            <p:nvPr/>
          </p:nvSpPr>
          <p:spPr>
            <a:xfrm>
              <a:off x="8653937" y="6091086"/>
              <a:ext cx="809800" cy="486696"/>
            </a:xfrm>
            <a:prstGeom prst="parallelogram">
              <a:avLst>
                <a:gd name="adj" fmla="val 99287"/>
              </a:avLst>
            </a:prstGeom>
            <a:solidFill>
              <a:srgbClr val="002E6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Parallelogram 13">
              <a:extLst>
                <a:ext uri="{FF2B5EF4-FFF2-40B4-BE49-F238E27FC236}">
                  <a16:creationId xmlns:a16="http://schemas.microsoft.com/office/drawing/2014/main" id="{62EE100E-07AB-B04D-AD1F-48536C88A539}"/>
                </a:ext>
              </a:extLst>
            </p:cNvPr>
            <p:cNvSpPr/>
            <p:nvPr/>
          </p:nvSpPr>
          <p:spPr>
            <a:xfrm>
              <a:off x="8217400" y="6091085"/>
              <a:ext cx="809800" cy="486696"/>
            </a:xfrm>
            <a:prstGeom prst="parallelogram">
              <a:avLst>
                <a:gd name="adj" fmla="val 99287"/>
              </a:avLst>
            </a:prstGeom>
            <a:solidFill>
              <a:srgbClr val="002E6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7" name="Rectangle 6">
            <a:extLst>
              <a:ext uri="{FF2B5EF4-FFF2-40B4-BE49-F238E27FC236}">
                <a16:creationId xmlns:a16="http://schemas.microsoft.com/office/drawing/2014/main" id="{6913CD38-5C29-2B45-85F4-B6943BB7531B}"/>
              </a:ext>
            </a:extLst>
          </p:cNvPr>
          <p:cNvSpPr/>
          <p:nvPr userDrawn="1"/>
        </p:nvSpPr>
        <p:spPr>
          <a:xfrm>
            <a:off x="10059987" y="321128"/>
            <a:ext cx="14327189" cy="914399"/>
          </a:xfrm>
          <a:prstGeom prst="rect">
            <a:avLst/>
          </a:prstGeom>
          <a:solidFill>
            <a:srgbClr val="002E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F0483A8D-8547-9F4C-873C-4CCE15FE4624}"/>
              </a:ext>
            </a:extLst>
          </p:cNvPr>
          <p:cNvSpPr>
            <a:spLocks noGrp="1"/>
          </p:cNvSpPr>
          <p:nvPr>
            <p:ph type="body" sz="quarter" idx="12" hasCustomPrompt="1"/>
          </p:nvPr>
        </p:nvSpPr>
        <p:spPr>
          <a:xfrm>
            <a:off x="7240588" y="321125"/>
            <a:ext cx="16383000" cy="869499"/>
          </a:xfrm>
        </p:spPr>
        <p:txBody>
          <a:bodyPr>
            <a:noAutofit/>
          </a:bodyPr>
          <a:lstStyle>
            <a:lvl1pPr marL="0" indent="0">
              <a:buNone/>
              <a:defRPr sz="4500" b="1" i="0" cap="all" baseline="0">
                <a:solidFill>
                  <a:schemeClr val="bg1"/>
                </a:solidFill>
                <a:latin typeface="+mj-lt"/>
                <a:cs typeface="Arial Black" panose="020B0604020202020204" pitchFamily="34" charset="0"/>
              </a:defRPr>
            </a:lvl1pPr>
            <a:lvl2pPr marL="1088639" indent="0">
              <a:buNone/>
              <a:defRPr sz="3200" b="1" i="0">
                <a:solidFill>
                  <a:schemeClr val="bg1"/>
                </a:solidFill>
                <a:latin typeface="Arial Black" panose="020B0604020202020204" pitchFamily="34" charset="0"/>
                <a:cs typeface="Arial Black" panose="020B0604020202020204" pitchFamily="34" charset="0"/>
              </a:defRPr>
            </a:lvl2pPr>
            <a:lvl3pPr marL="2177278" indent="0">
              <a:buNone/>
              <a:defRPr sz="3200" b="1" i="0">
                <a:solidFill>
                  <a:schemeClr val="bg1"/>
                </a:solidFill>
                <a:latin typeface="Arial Black" panose="020B0604020202020204" pitchFamily="34" charset="0"/>
                <a:cs typeface="Arial Black" panose="020B0604020202020204" pitchFamily="34" charset="0"/>
              </a:defRPr>
            </a:lvl3pPr>
            <a:lvl4pPr marL="3265917" indent="0">
              <a:buNone/>
              <a:defRPr sz="3200" b="1" i="0">
                <a:solidFill>
                  <a:schemeClr val="bg1"/>
                </a:solidFill>
                <a:latin typeface="Arial Black" panose="020B0604020202020204" pitchFamily="34" charset="0"/>
                <a:cs typeface="Arial Black" panose="020B0604020202020204" pitchFamily="34" charset="0"/>
              </a:defRPr>
            </a:lvl4pPr>
            <a:lvl5pPr marL="4354556" indent="0">
              <a:buNone/>
              <a:defRPr sz="3200" b="1" i="0">
                <a:solidFill>
                  <a:schemeClr val="bg1"/>
                </a:solidFill>
                <a:latin typeface="Arial Black" panose="020B0604020202020204" pitchFamily="34" charset="0"/>
                <a:cs typeface="Arial Black" panose="020B0604020202020204" pitchFamily="34" charset="0"/>
              </a:defRPr>
            </a:lvl5pPr>
          </a:lstStyle>
          <a:p>
            <a:pPr lvl="0"/>
            <a:r>
              <a:rPr lang="en-US" dirty="0"/>
              <a:t>HEADER COPY HERE</a:t>
            </a:r>
          </a:p>
        </p:txBody>
      </p:sp>
      <p:sp>
        <p:nvSpPr>
          <p:cNvPr id="23" name="Footer Placeholder 4">
            <a:extLst>
              <a:ext uri="{FF2B5EF4-FFF2-40B4-BE49-F238E27FC236}">
                <a16:creationId xmlns:a16="http://schemas.microsoft.com/office/drawing/2014/main" id="{E09221EF-0553-A448-82BA-79AADFABFFE0}"/>
              </a:ext>
            </a:extLst>
          </p:cNvPr>
          <p:cNvSpPr>
            <a:spLocks noGrp="1"/>
          </p:cNvSpPr>
          <p:nvPr>
            <p:ph type="ftr" sz="quarter" idx="3"/>
          </p:nvPr>
        </p:nvSpPr>
        <p:spPr>
          <a:xfrm>
            <a:off x="992187" y="12712701"/>
            <a:ext cx="17983200" cy="730250"/>
          </a:xfrm>
          <a:prstGeom prst="rect">
            <a:avLst/>
          </a:prstGeom>
        </p:spPr>
        <p:txBody>
          <a:bodyPr vert="horz" lIns="217728" tIns="108864" rIns="217728" bIns="108864" rtlCol="0" anchor="ctr"/>
          <a:lstStyle>
            <a:lvl1pPr algn="ctr">
              <a:defRPr sz="2900">
                <a:solidFill>
                  <a:schemeClr val="tx1">
                    <a:tint val="75000"/>
                  </a:schemeClr>
                </a:solidFill>
              </a:defRPr>
            </a:lvl1pPr>
          </a:lstStyle>
          <a:p>
            <a:pPr algn="l"/>
            <a:r>
              <a:rPr lang="en-US" sz="3200">
                <a:latin typeface="Gotham Light"/>
                <a:cs typeface="Gotham Light"/>
              </a:rPr>
              <a:t>Dispersion</a:t>
            </a:r>
            <a:endParaRPr lang="en-US" sz="3200" dirty="0">
              <a:latin typeface="Gotham Light"/>
              <a:cs typeface="Gotham Light"/>
            </a:endParaRPr>
          </a:p>
        </p:txBody>
      </p:sp>
      <p:sp>
        <p:nvSpPr>
          <p:cNvPr id="15" name="Slide Number Placeholder 5">
            <a:extLst>
              <a:ext uri="{FF2B5EF4-FFF2-40B4-BE49-F238E27FC236}">
                <a16:creationId xmlns:a16="http://schemas.microsoft.com/office/drawing/2014/main" id="{EA8E0111-B55E-DD47-8B38-7E54D581E6CA}"/>
              </a:ext>
            </a:extLst>
          </p:cNvPr>
          <p:cNvSpPr>
            <a:spLocks noGrp="1"/>
          </p:cNvSpPr>
          <p:nvPr>
            <p:ph type="sldNum" sz="quarter" idx="4"/>
          </p:nvPr>
        </p:nvSpPr>
        <p:spPr>
          <a:xfrm>
            <a:off x="19316914" y="12689682"/>
            <a:ext cx="4702761" cy="730250"/>
          </a:xfrm>
          <a:prstGeom prst="rect">
            <a:avLst/>
          </a:prstGeom>
        </p:spPr>
        <p:txBody>
          <a:bodyPr vert="horz" lIns="217728" tIns="108864" rIns="217728" bIns="108864" rtlCol="0" anchor="ctr"/>
          <a:lstStyle>
            <a:lvl1pPr algn="r">
              <a:defRPr sz="2900" b="1" i="0">
                <a:solidFill>
                  <a:schemeClr val="tx1"/>
                </a:solidFill>
                <a:latin typeface="Arial Black" panose="020B0604020202020204" pitchFamily="34" charset="0"/>
                <a:cs typeface="Arial Black" panose="020B0604020202020204" pitchFamily="34" charset="0"/>
              </a:defRPr>
            </a:lvl1pPr>
          </a:lstStyle>
          <a:p>
            <a:fld id="{DA0720B4-62EC-4DE5-8947-4026BA8F455F}" type="slidenum">
              <a:rPr lang="en-US" smtClean="0"/>
              <a:pPr/>
              <a:t>‹#›</a:t>
            </a:fld>
            <a:endParaRPr lang="en-US" dirty="0"/>
          </a:p>
        </p:txBody>
      </p:sp>
    </p:spTree>
    <p:extLst>
      <p:ext uri="{BB962C8B-B14F-4D97-AF65-F5344CB8AC3E}">
        <p14:creationId xmlns:p14="http://schemas.microsoft.com/office/powerpoint/2010/main" val="3494461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al Sec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72EB895-625A-6742-85F4-60473B38B9CD}"/>
              </a:ext>
            </a:extLst>
          </p:cNvPr>
          <p:cNvSpPr/>
          <p:nvPr userDrawn="1"/>
        </p:nvSpPr>
        <p:spPr>
          <a:xfrm>
            <a:off x="-25973" y="13396913"/>
            <a:ext cx="24387176" cy="319087"/>
          </a:xfrm>
          <a:prstGeom prst="rect">
            <a:avLst/>
          </a:prstGeom>
          <a:gradFill flip="none" rotWithShape="1">
            <a:gsLst>
              <a:gs pos="0">
                <a:schemeClr val="accent1">
                  <a:lumMod val="5000"/>
                  <a:lumOff val="95000"/>
                </a:schemeClr>
              </a:gs>
              <a:gs pos="74000">
                <a:schemeClr val="bg1">
                  <a:lumMod val="50000"/>
                </a:schemeClr>
              </a:gs>
              <a:gs pos="83000">
                <a:schemeClr val="bg1">
                  <a:lumMod val="65000"/>
                </a:schemeClr>
              </a:gs>
              <a:gs pos="100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8C08B85E-FCB3-4244-9DC7-6D8261F8EC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0721" y="76200"/>
            <a:ext cx="3239866" cy="1432217"/>
          </a:xfrm>
          <a:prstGeom prst="rect">
            <a:avLst/>
          </a:prstGeom>
        </p:spPr>
      </p:pic>
      <p:sp>
        <p:nvSpPr>
          <p:cNvPr id="3" name="Text Placeholder 2">
            <a:extLst>
              <a:ext uri="{FF2B5EF4-FFF2-40B4-BE49-F238E27FC236}">
                <a16:creationId xmlns:a16="http://schemas.microsoft.com/office/drawing/2014/main" id="{CFC13AF4-76D2-E048-B706-41F7D00E1920}"/>
              </a:ext>
            </a:extLst>
          </p:cNvPr>
          <p:cNvSpPr>
            <a:spLocks noGrp="1"/>
          </p:cNvSpPr>
          <p:nvPr>
            <p:ph type="body" sz="quarter" idx="11"/>
          </p:nvPr>
        </p:nvSpPr>
        <p:spPr>
          <a:xfrm>
            <a:off x="992187" y="1981200"/>
            <a:ext cx="22402799" cy="104394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C5C2A98A-3434-E045-A388-58A0796C139A}"/>
              </a:ext>
            </a:extLst>
          </p:cNvPr>
          <p:cNvGrpSpPr/>
          <p:nvPr userDrawn="1"/>
        </p:nvGrpSpPr>
        <p:grpSpPr>
          <a:xfrm rot="10800000" flipH="1">
            <a:off x="3354387" y="321129"/>
            <a:ext cx="13822397" cy="914403"/>
            <a:chOff x="8217400" y="6091084"/>
            <a:chExt cx="6614413" cy="486698"/>
          </a:xfrm>
        </p:grpSpPr>
        <p:sp>
          <p:nvSpPr>
            <p:cNvPr id="11" name="Parallelogram 10">
              <a:extLst>
                <a:ext uri="{FF2B5EF4-FFF2-40B4-BE49-F238E27FC236}">
                  <a16:creationId xmlns:a16="http://schemas.microsoft.com/office/drawing/2014/main" id="{C5F07C0E-4D2C-6441-9ADE-AF943D1944E8}"/>
                </a:ext>
              </a:extLst>
            </p:cNvPr>
            <p:cNvSpPr/>
            <p:nvPr/>
          </p:nvSpPr>
          <p:spPr>
            <a:xfrm>
              <a:off x="9521477" y="6091084"/>
              <a:ext cx="5310336" cy="486696"/>
            </a:xfrm>
            <a:prstGeom prst="parallelogram">
              <a:avLst>
                <a:gd name="adj" fmla="val 9928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2" name="Parallelogram 11">
              <a:extLst>
                <a:ext uri="{FF2B5EF4-FFF2-40B4-BE49-F238E27FC236}">
                  <a16:creationId xmlns:a16="http://schemas.microsoft.com/office/drawing/2014/main" id="{F864383B-2EF4-4441-9BC6-44A46406A75E}"/>
                </a:ext>
              </a:extLst>
            </p:cNvPr>
            <p:cNvSpPr/>
            <p:nvPr/>
          </p:nvSpPr>
          <p:spPr>
            <a:xfrm>
              <a:off x="9084940" y="6091084"/>
              <a:ext cx="809800" cy="486696"/>
            </a:xfrm>
            <a:prstGeom prst="parallelogram">
              <a:avLst>
                <a:gd name="adj" fmla="val 99287"/>
              </a:avLst>
            </a:prstGeom>
            <a:solidFill>
              <a:srgbClr val="00AFAA">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Parallelogram 12">
              <a:extLst>
                <a:ext uri="{FF2B5EF4-FFF2-40B4-BE49-F238E27FC236}">
                  <a16:creationId xmlns:a16="http://schemas.microsoft.com/office/drawing/2014/main" id="{FF4EE2F7-466C-D44A-82DA-02DDF35491E3}"/>
                </a:ext>
              </a:extLst>
            </p:cNvPr>
            <p:cNvSpPr/>
            <p:nvPr/>
          </p:nvSpPr>
          <p:spPr>
            <a:xfrm>
              <a:off x="8653937" y="6091086"/>
              <a:ext cx="809800" cy="486696"/>
            </a:xfrm>
            <a:prstGeom prst="parallelogram">
              <a:avLst>
                <a:gd name="adj" fmla="val 99287"/>
              </a:avLst>
            </a:prstGeom>
            <a:solidFill>
              <a:srgbClr val="00AFAA">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Parallelogram 13">
              <a:extLst>
                <a:ext uri="{FF2B5EF4-FFF2-40B4-BE49-F238E27FC236}">
                  <a16:creationId xmlns:a16="http://schemas.microsoft.com/office/drawing/2014/main" id="{62EE100E-07AB-B04D-AD1F-48536C88A539}"/>
                </a:ext>
              </a:extLst>
            </p:cNvPr>
            <p:cNvSpPr/>
            <p:nvPr/>
          </p:nvSpPr>
          <p:spPr>
            <a:xfrm>
              <a:off x="8217400" y="6091085"/>
              <a:ext cx="809800" cy="486696"/>
            </a:xfrm>
            <a:prstGeom prst="parallelogram">
              <a:avLst>
                <a:gd name="adj" fmla="val 99287"/>
              </a:avLst>
            </a:prstGeom>
            <a:solidFill>
              <a:srgbClr val="00AFA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7" name="Rectangle 6">
            <a:extLst>
              <a:ext uri="{FF2B5EF4-FFF2-40B4-BE49-F238E27FC236}">
                <a16:creationId xmlns:a16="http://schemas.microsoft.com/office/drawing/2014/main" id="{6913CD38-5C29-2B45-85F4-B6943BB7531B}"/>
              </a:ext>
            </a:extLst>
          </p:cNvPr>
          <p:cNvSpPr/>
          <p:nvPr userDrawn="1"/>
        </p:nvSpPr>
        <p:spPr>
          <a:xfrm>
            <a:off x="10059987" y="321128"/>
            <a:ext cx="14327189" cy="914399"/>
          </a:xfrm>
          <a:prstGeom prst="rect">
            <a:avLst/>
          </a:prstGeom>
          <a:solidFill>
            <a:srgbClr val="00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F0483A8D-8547-9F4C-873C-4CCE15FE4624}"/>
              </a:ext>
            </a:extLst>
          </p:cNvPr>
          <p:cNvSpPr>
            <a:spLocks noGrp="1"/>
          </p:cNvSpPr>
          <p:nvPr>
            <p:ph type="body" sz="quarter" idx="12" hasCustomPrompt="1"/>
          </p:nvPr>
        </p:nvSpPr>
        <p:spPr>
          <a:xfrm>
            <a:off x="7240588" y="321125"/>
            <a:ext cx="16383000" cy="869499"/>
          </a:xfrm>
        </p:spPr>
        <p:txBody>
          <a:bodyPr>
            <a:noAutofit/>
          </a:bodyPr>
          <a:lstStyle>
            <a:lvl1pPr marL="0" indent="0">
              <a:buNone/>
              <a:defRPr sz="4500" b="1" i="0" cap="all" baseline="0">
                <a:solidFill>
                  <a:schemeClr val="bg1"/>
                </a:solidFill>
                <a:latin typeface="+mj-lt"/>
                <a:cs typeface="Arial Black" panose="020B0604020202020204" pitchFamily="34" charset="0"/>
              </a:defRPr>
            </a:lvl1pPr>
            <a:lvl2pPr marL="1088639" indent="0">
              <a:buNone/>
              <a:defRPr sz="3200" b="1" i="0">
                <a:solidFill>
                  <a:schemeClr val="bg1"/>
                </a:solidFill>
                <a:latin typeface="Arial Black" panose="020B0604020202020204" pitchFamily="34" charset="0"/>
                <a:cs typeface="Arial Black" panose="020B0604020202020204" pitchFamily="34" charset="0"/>
              </a:defRPr>
            </a:lvl2pPr>
            <a:lvl3pPr marL="2177278" indent="0">
              <a:buNone/>
              <a:defRPr sz="3200" b="1" i="0">
                <a:solidFill>
                  <a:schemeClr val="bg1"/>
                </a:solidFill>
                <a:latin typeface="Arial Black" panose="020B0604020202020204" pitchFamily="34" charset="0"/>
                <a:cs typeface="Arial Black" panose="020B0604020202020204" pitchFamily="34" charset="0"/>
              </a:defRPr>
            </a:lvl3pPr>
            <a:lvl4pPr marL="3265917" indent="0">
              <a:buNone/>
              <a:defRPr sz="3200" b="1" i="0">
                <a:solidFill>
                  <a:schemeClr val="bg1"/>
                </a:solidFill>
                <a:latin typeface="Arial Black" panose="020B0604020202020204" pitchFamily="34" charset="0"/>
                <a:cs typeface="Arial Black" panose="020B0604020202020204" pitchFamily="34" charset="0"/>
              </a:defRPr>
            </a:lvl4pPr>
            <a:lvl5pPr marL="4354556" indent="0">
              <a:buNone/>
              <a:defRPr sz="3200" b="1" i="0">
                <a:solidFill>
                  <a:schemeClr val="bg1"/>
                </a:solidFill>
                <a:latin typeface="Arial Black" panose="020B0604020202020204" pitchFamily="34" charset="0"/>
                <a:cs typeface="Arial Black" panose="020B0604020202020204" pitchFamily="34" charset="0"/>
              </a:defRPr>
            </a:lvl5pPr>
          </a:lstStyle>
          <a:p>
            <a:pPr lvl="0"/>
            <a:r>
              <a:rPr lang="en-US" dirty="0"/>
              <a:t>HEADER COPY HERE</a:t>
            </a:r>
          </a:p>
        </p:txBody>
      </p:sp>
      <p:sp>
        <p:nvSpPr>
          <p:cNvPr id="23" name="Footer Placeholder 4">
            <a:extLst>
              <a:ext uri="{FF2B5EF4-FFF2-40B4-BE49-F238E27FC236}">
                <a16:creationId xmlns:a16="http://schemas.microsoft.com/office/drawing/2014/main" id="{E09221EF-0553-A448-82BA-79AADFABFFE0}"/>
              </a:ext>
            </a:extLst>
          </p:cNvPr>
          <p:cNvSpPr>
            <a:spLocks noGrp="1"/>
          </p:cNvSpPr>
          <p:nvPr>
            <p:ph type="ftr" sz="quarter" idx="3"/>
          </p:nvPr>
        </p:nvSpPr>
        <p:spPr>
          <a:xfrm>
            <a:off x="992187" y="12712701"/>
            <a:ext cx="17983200" cy="730250"/>
          </a:xfrm>
          <a:prstGeom prst="rect">
            <a:avLst/>
          </a:prstGeom>
        </p:spPr>
        <p:txBody>
          <a:bodyPr vert="horz" lIns="217728" tIns="108864" rIns="217728" bIns="108864" rtlCol="0" anchor="ctr"/>
          <a:lstStyle>
            <a:lvl1pPr algn="ctr">
              <a:defRPr sz="2900">
                <a:solidFill>
                  <a:schemeClr val="tx1">
                    <a:tint val="75000"/>
                  </a:schemeClr>
                </a:solidFill>
              </a:defRPr>
            </a:lvl1pPr>
          </a:lstStyle>
          <a:p>
            <a:pPr algn="l"/>
            <a:r>
              <a:rPr lang="en-US" sz="3200">
                <a:latin typeface="Gotham Light"/>
                <a:cs typeface="Gotham Light"/>
              </a:rPr>
              <a:t>Dispersion</a:t>
            </a:r>
            <a:endParaRPr lang="en-US" sz="3200" dirty="0">
              <a:latin typeface="Gotham Light"/>
              <a:cs typeface="Gotham Light"/>
            </a:endParaRPr>
          </a:p>
        </p:txBody>
      </p:sp>
      <p:sp>
        <p:nvSpPr>
          <p:cNvPr id="15" name="Slide Number Placeholder 5">
            <a:extLst>
              <a:ext uri="{FF2B5EF4-FFF2-40B4-BE49-F238E27FC236}">
                <a16:creationId xmlns:a16="http://schemas.microsoft.com/office/drawing/2014/main" id="{8DC2F5D1-947E-044D-A32E-F3017CCEEBEF}"/>
              </a:ext>
            </a:extLst>
          </p:cNvPr>
          <p:cNvSpPr>
            <a:spLocks noGrp="1"/>
          </p:cNvSpPr>
          <p:nvPr>
            <p:ph type="sldNum" sz="quarter" idx="4"/>
          </p:nvPr>
        </p:nvSpPr>
        <p:spPr>
          <a:xfrm>
            <a:off x="19316914" y="12689682"/>
            <a:ext cx="4702761" cy="730250"/>
          </a:xfrm>
          <a:prstGeom prst="rect">
            <a:avLst/>
          </a:prstGeom>
        </p:spPr>
        <p:txBody>
          <a:bodyPr vert="horz" lIns="217728" tIns="108864" rIns="217728" bIns="108864" rtlCol="0" anchor="ctr"/>
          <a:lstStyle>
            <a:lvl1pPr algn="r">
              <a:defRPr sz="2900" b="1" i="0">
                <a:solidFill>
                  <a:schemeClr val="tx1"/>
                </a:solidFill>
                <a:latin typeface="Arial Black" panose="020B0604020202020204" pitchFamily="34" charset="0"/>
                <a:cs typeface="Arial Black" panose="020B0604020202020204" pitchFamily="34" charset="0"/>
              </a:defRPr>
            </a:lvl1pPr>
          </a:lstStyle>
          <a:p>
            <a:fld id="{DA0720B4-62EC-4DE5-8947-4026BA8F455F}" type="slidenum">
              <a:rPr lang="en-US" smtClean="0"/>
              <a:pPr/>
              <a:t>‹#›</a:t>
            </a:fld>
            <a:endParaRPr lang="en-US" dirty="0"/>
          </a:p>
        </p:txBody>
      </p:sp>
    </p:spTree>
    <p:extLst>
      <p:ext uri="{BB962C8B-B14F-4D97-AF65-F5344CB8AC3E}">
        <p14:creationId xmlns:p14="http://schemas.microsoft.com/office/powerpoint/2010/main" val="2552465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me Sec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72EB895-625A-6742-85F4-60473B38B9CD}"/>
              </a:ext>
            </a:extLst>
          </p:cNvPr>
          <p:cNvSpPr/>
          <p:nvPr userDrawn="1"/>
        </p:nvSpPr>
        <p:spPr>
          <a:xfrm>
            <a:off x="-25973" y="13396913"/>
            <a:ext cx="24387176" cy="319087"/>
          </a:xfrm>
          <a:prstGeom prst="rect">
            <a:avLst/>
          </a:prstGeom>
          <a:gradFill flip="none" rotWithShape="1">
            <a:gsLst>
              <a:gs pos="0">
                <a:schemeClr val="accent1">
                  <a:lumMod val="5000"/>
                  <a:lumOff val="95000"/>
                </a:schemeClr>
              </a:gs>
              <a:gs pos="74000">
                <a:schemeClr val="bg1">
                  <a:lumMod val="50000"/>
                </a:schemeClr>
              </a:gs>
              <a:gs pos="83000">
                <a:schemeClr val="bg1">
                  <a:lumMod val="65000"/>
                </a:schemeClr>
              </a:gs>
              <a:gs pos="100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8C08B85E-FCB3-4244-9DC7-6D8261F8EC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0721" y="76200"/>
            <a:ext cx="3239866" cy="1432217"/>
          </a:xfrm>
          <a:prstGeom prst="rect">
            <a:avLst/>
          </a:prstGeom>
        </p:spPr>
      </p:pic>
      <p:sp>
        <p:nvSpPr>
          <p:cNvPr id="3" name="Text Placeholder 2">
            <a:extLst>
              <a:ext uri="{FF2B5EF4-FFF2-40B4-BE49-F238E27FC236}">
                <a16:creationId xmlns:a16="http://schemas.microsoft.com/office/drawing/2014/main" id="{CFC13AF4-76D2-E048-B706-41F7D00E1920}"/>
              </a:ext>
            </a:extLst>
          </p:cNvPr>
          <p:cNvSpPr>
            <a:spLocks noGrp="1"/>
          </p:cNvSpPr>
          <p:nvPr>
            <p:ph type="body" sz="quarter" idx="11"/>
          </p:nvPr>
        </p:nvSpPr>
        <p:spPr>
          <a:xfrm>
            <a:off x="992187" y="1981200"/>
            <a:ext cx="22402799" cy="104394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C5C2A98A-3434-E045-A388-58A0796C139A}"/>
              </a:ext>
            </a:extLst>
          </p:cNvPr>
          <p:cNvGrpSpPr/>
          <p:nvPr userDrawn="1"/>
        </p:nvGrpSpPr>
        <p:grpSpPr>
          <a:xfrm rot="10800000" flipH="1">
            <a:off x="3354387" y="321129"/>
            <a:ext cx="13822397" cy="914403"/>
            <a:chOff x="8217400" y="6091084"/>
            <a:chExt cx="6614413" cy="486698"/>
          </a:xfrm>
        </p:grpSpPr>
        <p:sp>
          <p:nvSpPr>
            <p:cNvPr id="11" name="Parallelogram 10">
              <a:extLst>
                <a:ext uri="{FF2B5EF4-FFF2-40B4-BE49-F238E27FC236}">
                  <a16:creationId xmlns:a16="http://schemas.microsoft.com/office/drawing/2014/main" id="{C5F07C0E-4D2C-6441-9ADE-AF943D1944E8}"/>
                </a:ext>
              </a:extLst>
            </p:cNvPr>
            <p:cNvSpPr/>
            <p:nvPr/>
          </p:nvSpPr>
          <p:spPr>
            <a:xfrm>
              <a:off x="9521477" y="6091084"/>
              <a:ext cx="5310336" cy="486696"/>
            </a:xfrm>
            <a:prstGeom prst="parallelogram">
              <a:avLst>
                <a:gd name="adj" fmla="val 99287"/>
              </a:avLst>
            </a:prstGeom>
            <a:solidFill>
              <a:srgbClr val="C1D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2" name="Parallelogram 11">
              <a:extLst>
                <a:ext uri="{FF2B5EF4-FFF2-40B4-BE49-F238E27FC236}">
                  <a16:creationId xmlns:a16="http://schemas.microsoft.com/office/drawing/2014/main" id="{F864383B-2EF4-4441-9BC6-44A46406A75E}"/>
                </a:ext>
              </a:extLst>
            </p:cNvPr>
            <p:cNvSpPr/>
            <p:nvPr/>
          </p:nvSpPr>
          <p:spPr>
            <a:xfrm>
              <a:off x="9084940" y="6091084"/>
              <a:ext cx="809800" cy="486696"/>
            </a:xfrm>
            <a:prstGeom prst="parallelogram">
              <a:avLst>
                <a:gd name="adj" fmla="val 99287"/>
              </a:avLst>
            </a:prstGeom>
            <a:solidFill>
              <a:srgbClr val="C1D82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Parallelogram 12">
              <a:extLst>
                <a:ext uri="{FF2B5EF4-FFF2-40B4-BE49-F238E27FC236}">
                  <a16:creationId xmlns:a16="http://schemas.microsoft.com/office/drawing/2014/main" id="{FF4EE2F7-466C-D44A-82DA-02DDF35491E3}"/>
                </a:ext>
              </a:extLst>
            </p:cNvPr>
            <p:cNvSpPr/>
            <p:nvPr/>
          </p:nvSpPr>
          <p:spPr>
            <a:xfrm>
              <a:off x="8653937" y="6091086"/>
              <a:ext cx="809800" cy="486696"/>
            </a:xfrm>
            <a:prstGeom prst="parallelogram">
              <a:avLst>
                <a:gd name="adj" fmla="val 99287"/>
              </a:avLst>
            </a:prstGeom>
            <a:solidFill>
              <a:srgbClr val="C1D82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Parallelogram 13">
              <a:extLst>
                <a:ext uri="{FF2B5EF4-FFF2-40B4-BE49-F238E27FC236}">
                  <a16:creationId xmlns:a16="http://schemas.microsoft.com/office/drawing/2014/main" id="{62EE100E-07AB-B04D-AD1F-48536C88A539}"/>
                </a:ext>
              </a:extLst>
            </p:cNvPr>
            <p:cNvSpPr/>
            <p:nvPr/>
          </p:nvSpPr>
          <p:spPr>
            <a:xfrm>
              <a:off x="8217400" y="6091085"/>
              <a:ext cx="809800" cy="486696"/>
            </a:xfrm>
            <a:prstGeom prst="parallelogram">
              <a:avLst>
                <a:gd name="adj" fmla="val 99287"/>
              </a:avLst>
            </a:prstGeom>
            <a:solidFill>
              <a:srgbClr val="C1D82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7" name="Rectangle 6">
            <a:extLst>
              <a:ext uri="{FF2B5EF4-FFF2-40B4-BE49-F238E27FC236}">
                <a16:creationId xmlns:a16="http://schemas.microsoft.com/office/drawing/2014/main" id="{6913CD38-5C29-2B45-85F4-B6943BB7531B}"/>
              </a:ext>
            </a:extLst>
          </p:cNvPr>
          <p:cNvSpPr/>
          <p:nvPr userDrawn="1"/>
        </p:nvSpPr>
        <p:spPr>
          <a:xfrm>
            <a:off x="10059987" y="321128"/>
            <a:ext cx="14327189" cy="914399"/>
          </a:xfrm>
          <a:prstGeom prst="rect">
            <a:avLst/>
          </a:prstGeom>
          <a:solidFill>
            <a:srgbClr val="C1D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F0483A8D-8547-9F4C-873C-4CCE15FE4624}"/>
              </a:ext>
            </a:extLst>
          </p:cNvPr>
          <p:cNvSpPr>
            <a:spLocks noGrp="1"/>
          </p:cNvSpPr>
          <p:nvPr>
            <p:ph type="body" sz="quarter" idx="12" hasCustomPrompt="1"/>
          </p:nvPr>
        </p:nvSpPr>
        <p:spPr>
          <a:xfrm>
            <a:off x="7240588" y="321125"/>
            <a:ext cx="16383000" cy="869499"/>
          </a:xfrm>
        </p:spPr>
        <p:txBody>
          <a:bodyPr>
            <a:noAutofit/>
          </a:bodyPr>
          <a:lstStyle>
            <a:lvl1pPr marL="0" indent="0">
              <a:buNone/>
              <a:defRPr sz="4500" b="1" i="0" cap="all" baseline="0">
                <a:solidFill>
                  <a:schemeClr val="bg1"/>
                </a:solidFill>
                <a:latin typeface="+mj-lt"/>
                <a:cs typeface="Arial Black" panose="020B0604020202020204" pitchFamily="34" charset="0"/>
              </a:defRPr>
            </a:lvl1pPr>
            <a:lvl2pPr marL="1088639" indent="0">
              <a:buNone/>
              <a:defRPr sz="3200" b="1" i="0">
                <a:solidFill>
                  <a:schemeClr val="bg1"/>
                </a:solidFill>
                <a:latin typeface="Arial Black" panose="020B0604020202020204" pitchFamily="34" charset="0"/>
                <a:cs typeface="Arial Black" panose="020B0604020202020204" pitchFamily="34" charset="0"/>
              </a:defRPr>
            </a:lvl2pPr>
            <a:lvl3pPr marL="2177278" indent="0">
              <a:buNone/>
              <a:defRPr sz="3200" b="1" i="0">
                <a:solidFill>
                  <a:schemeClr val="bg1"/>
                </a:solidFill>
                <a:latin typeface="Arial Black" panose="020B0604020202020204" pitchFamily="34" charset="0"/>
                <a:cs typeface="Arial Black" panose="020B0604020202020204" pitchFamily="34" charset="0"/>
              </a:defRPr>
            </a:lvl3pPr>
            <a:lvl4pPr marL="3265917" indent="0">
              <a:buNone/>
              <a:defRPr sz="3200" b="1" i="0">
                <a:solidFill>
                  <a:schemeClr val="bg1"/>
                </a:solidFill>
                <a:latin typeface="Arial Black" panose="020B0604020202020204" pitchFamily="34" charset="0"/>
                <a:cs typeface="Arial Black" panose="020B0604020202020204" pitchFamily="34" charset="0"/>
              </a:defRPr>
            </a:lvl4pPr>
            <a:lvl5pPr marL="4354556" indent="0">
              <a:buNone/>
              <a:defRPr sz="3200" b="1" i="0">
                <a:solidFill>
                  <a:schemeClr val="bg1"/>
                </a:solidFill>
                <a:latin typeface="Arial Black" panose="020B0604020202020204" pitchFamily="34" charset="0"/>
                <a:cs typeface="Arial Black" panose="020B0604020202020204" pitchFamily="34" charset="0"/>
              </a:defRPr>
            </a:lvl5pPr>
          </a:lstStyle>
          <a:p>
            <a:pPr lvl="0"/>
            <a:r>
              <a:rPr lang="en-US" dirty="0"/>
              <a:t>HEADER COPY HERE</a:t>
            </a:r>
          </a:p>
        </p:txBody>
      </p:sp>
      <p:sp>
        <p:nvSpPr>
          <p:cNvPr id="23" name="Footer Placeholder 4">
            <a:extLst>
              <a:ext uri="{FF2B5EF4-FFF2-40B4-BE49-F238E27FC236}">
                <a16:creationId xmlns:a16="http://schemas.microsoft.com/office/drawing/2014/main" id="{E09221EF-0553-A448-82BA-79AADFABFFE0}"/>
              </a:ext>
            </a:extLst>
          </p:cNvPr>
          <p:cNvSpPr>
            <a:spLocks noGrp="1"/>
          </p:cNvSpPr>
          <p:nvPr>
            <p:ph type="ftr" sz="quarter" idx="3"/>
          </p:nvPr>
        </p:nvSpPr>
        <p:spPr>
          <a:xfrm>
            <a:off x="992187" y="12712701"/>
            <a:ext cx="17983200" cy="730250"/>
          </a:xfrm>
          <a:prstGeom prst="rect">
            <a:avLst/>
          </a:prstGeom>
        </p:spPr>
        <p:txBody>
          <a:bodyPr vert="horz" lIns="217728" tIns="108864" rIns="217728" bIns="108864" rtlCol="0" anchor="ctr"/>
          <a:lstStyle>
            <a:lvl1pPr algn="ctr">
              <a:defRPr sz="2900">
                <a:solidFill>
                  <a:schemeClr val="tx1">
                    <a:tint val="75000"/>
                  </a:schemeClr>
                </a:solidFill>
              </a:defRPr>
            </a:lvl1pPr>
          </a:lstStyle>
          <a:p>
            <a:pPr algn="l"/>
            <a:r>
              <a:rPr lang="en-US" sz="3200">
                <a:latin typeface="Gotham Light"/>
                <a:cs typeface="Gotham Light"/>
              </a:rPr>
              <a:t>Dispersion</a:t>
            </a:r>
            <a:endParaRPr lang="en-US" sz="3200" dirty="0">
              <a:latin typeface="Gotham Light"/>
              <a:cs typeface="Gotham Light"/>
            </a:endParaRPr>
          </a:p>
        </p:txBody>
      </p:sp>
      <p:sp>
        <p:nvSpPr>
          <p:cNvPr id="15" name="Slide Number Placeholder 5">
            <a:extLst>
              <a:ext uri="{FF2B5EF4-FFF2-40B4-BE49-F238E27FC236}">
                <a16:creationId xmlns:a16="http://schemas.microsoft.com/office/drawing/2014/main" id="{7AF698E8-5545-A043-B0F4-32B1A32854BD}"/>
              </a:ext>
            </a:extLst>
          </p:cNvPr>
          <p:cNvSpPr>
            <a:spLocks noGrp="1"/>
          </p:cNvSpPr>
          <p:nvPr>
            <p:ph type="sldNum" sz="quarter" idx="4"/>
          </p:nvPr>
        </p:nvSpPr>
        <p:spPr>
          <a:xfrm>
            <a:off x="19316914" y="12689682"/>
            <a:ext cx="4702761" cy="730250"/>
          </a:xfrm>
          <a:prstGeom prst="rect">
            <a:avLst/>
          </a:prstGeom>
        </p:spPr>
        <p:txBody>
          <a:bodyPr vert="horz" lIns="217728" tIns="108864" rIns="217728" bIns="108864" rtlCol="0" anchor="ctr"/>
          <a:lstStyle>
            <a:lvl1pPr algn="r">
              <a:defRPr sz="2900" b="1" i="0">
                <a:solidFill>
                  <a:schemeClr val="tx1"/>
                </a:solidFill>
                <a:latin typeface="Arial Black" panose="020B0604020202020204" pitchFamily="34" charset="0"/>
                <a:cs typeface="Arial Black" panose="020B0604020202020204" pitchFamily="34" charset="0"/>
              </a:defRPr>
            </a:lvl1pPr>
          </a:lstStyle>
          <a:p>
            <a:fld id="{DA0720B4-62EC-4DE5-8947-4026BA8F455F}" type="slidenum">
              <a:rPr lang="en-US" smtClean="0"/>
              <a:pPr/>
              <a:t>‹#›</a:t>
            </a:fld>
            <a:endParaRPr lang="en-US" dirty="0"/>
          </a:p>
        </p:txBody>
      </p:sp>
    </p:spTree>
    <p:extLst>
      <p:ext uri="{BB962C8B-B14F-4D97-AF65-F5344CB8AC3E}">
        <p14:creationId xmlns:p14="http://schemas.microsoft.com/office/powerpoint/2010/main" val="4742120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old Sec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72EB895-625A-6742-85F4-60473B38B9CD}"/>
              </a:ext>
            </a:extLst>
          </p:cNvPr>
          <p:cNvSpPr/>
          <p:nvPr userDrawn="1"/>
        </p:nvSpPr>
        <p:spPr>
          <a:xfrm>
            <a:off x="-25973" y="13396913"/>
            <a:ext cx="24387176" cy="319087"/>
          </a:xfrm>
          <a:prstGeom prst="rect">
            <a:avLst/>
          </a:prstGeom>
          <a:gradFill flip="none" rotWithShape="1">
            <a:gsLst>
              <a:gs pos="0">
                <a:schemeClr val="accent1">
                  <a:lumMod val="5000"/>
                  <a:lumOff val="95000"/>
                </a:schemeClr>
              </a:gs>
              <a:gs pos="74000">
                <a:schemeClr val="bg1">
                  <a:lumMod val="50000"/>
                </a:schemeClr>
              </a:gs>
              <a:gs pos="83000">
                <a:schemeClr val="bg1">
                  <a:lumMod val="65000"/>
                </a:schemeClr>
              </a:gs>
              <a:gs pos="100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8C08B85E-FCB3-4244-9DC7-6D8261F8EC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0721" y="76200"/>
            <a:ext cx="3239866" cy="1432217"/>
          </a:xfrm>
          <a:prstGeom prst="rect">
            <a:avLst/>
          </a:prstGeom>
        </p:spPr>
      </p:pic>
      <p:sp>
        <p:nvSpPr>
          <p:cNvPr id="3" name="Text Placeholder 2">
            <a:extLst>
              <a:ext uri="{FF2B5EF4-FFF2-40B4-BE49-F238E27FC236}">
                <a16:creationId xmlns:a16="http://schemas.microsoft.com/office/drawing/2014/main" id="{CFC13AF4-76D2-E048-B706-41F7D00E1920}"/>
              </a:ext>
            </a:extLst>
          </p:cNvPr>
          <p:cNvSpPr>
            <a:spLocks noGrp="1"/>
          </p:cNvSpPr>
          <p:nvPr>
            <p:ph type="body" sz="quarter" idx="11"/>
          </p:nvPr>
        </p:nvSpPr>
        <p:spPr>
          <a:xfrm>
            <a:off x="992187" y="1981200"/>
            <a:ext cx="22402799" cy="104394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C5C2A98A-3434-E045-A388-58A0796C139A}"/>
              </a:ext>
            </a:extLst>
          </p:cNvPr>
          <p:cNvGrpSpPr/>
          <p:nvPr userDrawn="1"/>
        </p:nvGrpSpPr>
        <p:grpSpPr>
          <a:xfrm rot="10800000" flipH="1">
            <a:off x="3354387" y="321129"/>
            <a:ext cx="13822397" cy="914403"/>
            <a:chOff x="8217400" y="6091084"/>
            <a:chExt cx="6614413" cy="486698"/>
          </a:xfrm>
        </p:grpSpPr>
        <p:sp>
          <p:nvSpPr>
            <p:cNvPr id="11" name="Parallelogram 10">
              <a:extLst>
                <a:ext uri="{FF2B5EF4-FFF2-40B4-BE49-F238E27FC236}">
                  <a16:creationId xmlns:a16="http://schemas.microsoft.com/office/drawing/2014/main" id="{C5F07C0E-4D2C-6441-9ADE-AF943D1944E8}"/>
                </a:ext>
              </a:extLst>
            </p:cNvPr>
            <p:cNvSpPr/>
            <p:nvPr/>
          </p:nvSpPr>
          <p:spPr>
            <a:xfrm>
              <a:off x="9521477" y="6091084"/>
              <a:ext cx="5310336" cy="486696"/>
            </a:xfrm>
            <a:prstGeom prst="parallelogram">
              <a:avLst>
                <a:gd name="adj" fmla="val 99287"/>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2" name="Parallelogram 11">
              <a:extLst>
                <a:ext uri="{FF2B5EF4-FFF2-40B4-BE49-F238E27FC236}">
                  <a16:creationId xmlns:a16="http://schemas.microsoft.com/office/drawing/2014/main" id="{F864383B-2EF4-4441-9BC6-44A46406A75E}"/>
                </a:ext>
              </a:extLst>
            </p:cNvPr>
            <p:cNvSpPr/>
            <p:nvPr/>
          </p:nvSpPr>
          <p:spPr>
            <a:xfrm>
              <a:off x="9084940" y="6091084"/>
              <a:ext cx="809800" cy="486696"/>
            </a:xfrm>
            <a:prstGeom prst="parallelogram">
              <a:avLst>
                <a:gd name="adj" fmla="val 99287"/>
              </a:avLst>
            </a:prstGeom>
            <a:solidFill>
              <a:srgbClr val="FFCD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3" name="Parallelogram 12">
              <a:extLst>
                <a:ext uri="{FF2B5EF4-FFF2-40B4-BE49-F238E27FC236}">
                  <a16:creationId xmlns:a16="http://schemas.microsoft.com/office/drawing/2014/main" id="{FF4EE2F7-466C-D44A-82DA-02DDF35491E3}"/>
                </a:ext>
              </a:extLst>
            </p:cNvPr>
            <p:cNvSpPr/>
            <p:nvPr/>
          </p:nvSpPr>
          <p:spPr>
            <a:xfrm>
              <a:off x="8653937" y="6091086"/>
              <a:ext cx="809800" cy="486696"/>
            </a:xfrm>
            <a:prstGeom prst="parallelogram">
              <a:avLst>
                <a:gd name="adj" fmla="val 99287"/>
              </a:avLst>
            </a:prstGeom>
            <a:solidFill>
              <a:srgbClr val="FFCD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Parallelogram 13">
              <a:extLst>
                <a:ext uri="{FF2B5EF4-FFF2-40B4-BE49-F238E27FC236}">
                  <a16:creationId xmlns:a16="http://schemas.microsoft.com/office/drawing/2014/main" id="{62EE100E-07AB-B04D-AD1F-48536C88A539}"/>
                </a:ext>
              </a:extLst>
            </p:cNvPr>
            <p:cNvSpPr/>
            <p:nvPr/>
          </p:nvSpPr>
          <p:spPr>
            <a:xfrm>
              <a:off x="8217400" y="6091085"/>
              <a:ext cx="809800" cy="486696"/>
            </a:xfrm>
            <a:prstGeom prst="parallelogram">
              <a:avLst>
                <a:gd name="adj" fmla="val 99287"/>
              </a:avLst>
            </a:prstGeom>
            <a:solidFill>
              <a:srgbClr val="FFCD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7" name="Rectangle 6">
            <a:extLst>
              <a:ext uri="{FF2B5EF4-FFF2-40B4-BE49-F238E27FC236}">
                <a16:creationId xmlns:a16="http://schemas.microsoft.com/office/drawing/2014/main" id="{6913CD38-5C29-2B45-85F4-B6943BB7531B}"/>
              </a:ext>
            </a:extLst>
          </p:cNvPr>
          <p:cNvSpPr/>
          <p:nvPr userDrawn="1"/>
        </p:nvSpPr>
        <p:spPr>
          <a:xfrm>
            <a:off x="10059987" y="321128"/>
            <a:ext cx="14327189" cy="914399"/>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F0483A8D-8547-9F4C-873C-4CCE15FE4624}"/>
              </a:ext>
            </a:extLst>
          </p:cNvPr>
          <p:cNvSpPr>
            <a:spLocks noGrp="1"/>
          </p:cNvSpPr>
          <p:nvPr>
            <p:ph type="body" sz="quarter" idx="12" hasCustomPrompt="1"/>
          </p:nvPr>
        </p:nvSpPr>
        <p:spPr>
          <a:xfrm>
            <a:off x="7240588" y="321125"/>
            <a:ext cx="16383000" cy="869499"/>
          </a:xfrm>
        </p:spPr>
        <p:txBody>
          <a:bodyPr>
            <a:noAutofit/>
          </a:bodyPr>
          <a:lstStyle>
            <a:lvl1pPr marL="0" indent="0">
              <a:buNone/>
              <a:defRPr sz="4500" b="1" i="0" cap="all" baseline="0">
                <a:solidFill>
                  <a:schemeClr val="bg1"/>
                </a:solidFill>
                <a:latin typeface="+mj-lt"/>
                <a:cs typeface="Arial Black" panose="020B0604020202020204" pitchFamily="34" charset="0"/>
              </a:defRPr>
            </a:lvl1pPr>
            <a:lvl2pPr marL="1088639" indent="0">
              <a:buNone/>
              <a:defRPr sz="3200" b="1" i="0">
                <a:solidFill>
                  <a:schemeClr val="bg1"/>
                </a:solidFill>
                <a:latin typeface="Arial Black" panose="020B0604020202020204" pitchFamily="34" charset="0"/>
                <a:cs typeface="Arial Black" panose="020B0604020202020204" pitchFamily="34" charset="0"/>
              </a:defRPr>
            </a:lvl2pPr>
            <a:lvl3pPr marL="2177278" indent="0">
              <a:buNone/>
              <a:defRPr sz="3200" b="1" i="0">
                <a:solidFill>
                  <a:schemeClr val="bg1"/>
                </a:solidFill>
                <a:latin typeface="Arial Black" panose="020B0604020202020204" pitchFamily="34" charset="0"/>
                <a:cs typeface="Arial Black" panose="020B0604020202020204" pitchFamily="34" charset="0"/>
              </a:defRPr>
            </a:lvl3pPr>
            <a:lvl4pPr marL="3265917" indent="0">
              <a:buNone/>
              <a:defRPr sz="3200" b="1" i="0">
                <a:solidFill>
                  <a:schemeClr val="bg1"/>
                </a:solidFill>
                <a:latin typeface="Arial Black" panose="020B0604020202020204" pitchFamily="34" charset="0"/>
                <a:cs typeface="Arial Black" panose="020B0604020202020204" pitchFamily="34" charset="0"/>
              </a:defRPr>
            </a:lvl4pPr>
            <a:lvl5pPr marL="4354556" indent="0">
              <a:buNone/>
              <a:defRPr sz="3200" b="1" i="0">
                <a:solidFill>
                  <a:schemeClr val="bg1"/>
                </a:solidFill>
                <a:latin typeface="Arial Black" panose="020B0604020202020204" pitchFamily="34" charset="0"/>
                <a:cs typeface="Arial Black" panose="020B0604020202020204" pitchFamily="34" charset="0"/>
              </a:defRPr>
            </a:lvl5pPr>
          </a:lstStyle>
          <a:p>
            <a:pPr lvl="0"/>
            <a:r>
              <a:rPr lang="en-US" dirty="0"/>
              <a:t>HEADER COPY HERE</a:t>
            </a:r>
          </a:p>
        </p:txBody>
      </p:sp>
      <p:sp>
        <p:nvSpPr>
          <p:cNvPr id="23" name="Footer Placeholder 4">
            <a:extLst>
              <a:ext uri="{FF2B5EF4-FFF2-40B4-BE49-F238E27FC236}">
                <a16:creationId xmlns:a16="http://schemas.microsoft.com/office/drawing/2014/main" id="{E09221EF-0553-A448-82BA-79AADFABFFE0}"/>
              </a:ext>
            </a:extLst>
          </p:cNvPr>
          <p:cNvSpPr>
            <a:spLocks noGrp="1"/>
          </p:cNvSpPr>
          <p:nvPr>
            <p:ph type="ftr" sz="quarter" idx="3"/>
          </p:nvPr>
        </p:nvSpPr>
        <p:spPr>
          <a:xfrm>
            <a:off x="992187" y="12712701"/>
            <a:ext cx="17983200" cy="730250"/>
          </a:xfrm>
          <a:prstGeom prst="rect">
            <a:avLst/>
          </a:prstGeom>
        </p:spPr>
        <p:txBody>
          <a:bodyPr vert="horz" lIns="217728" tIns="108864" rIns="217728" bIns="108864" rtlCol="0" anchor="ctr"/>
          <a:lstStyle>
            <a:lvl1pPr algn="ctr">
              <a:defRPr sz="2900">
                <a:solidFill>
                  <a:schemeClr val="tx1">
                    <a:tint val="75000"/>
                  </a:schemeClr>
                </a:solidFill>
              </a:defRPr>
            </a:lvl1pPr>
          </a:lstStyle>
          <a:p>
            <a:pPr algn="l"/>
            <a:r>
              <a:rPr lang="en-US" sz="3200">
                <a:latin typeface="Gotham Light"/>
                <a:cs typeface="Gotham Light"/>
              </a:rPr>
              <a:t>Dispersion</a:t>
            </a:r>
            <a:endParaRPr lang="en-US" sz="3200" dirty="0">
              <a:latin typeface="Gotham Light"/>
              <a:cs typeface="Gotham Light"/>
            </a:endParaRPr>
          </a:p>
        </p:txBody>
      </p:sp>
      <p:sp>
        <p:nvSpPr>
          <p:cNvPr id="15" name="Slide Number Placeholder 5">
            <a:extLst>
              <a:ext uri="{FF2B5EF4-FFF2-40B4-BE49-F238E27FC236}">
                <a16:creationId xmlns:a16="http://schemas.microsoft.com/office/drawing/2014/main" id="{CB242028-7565-164C-9E74-C462CAE2C585}"/>
              </a:ext>
            </a:extLst>
          </p:cNvPr>
          <p:cNvSpPr>
            <a:spLocks noGrp="1"/>
          </p:cNvSpPr>
          <p:nvPr>
            <p:ph type="sldNum" sz="quarter" idx="4"/>
          </p:nvPr>
        </p:nvSpPr>
        <p:spPr>
          <a:xfrm>
            <a:off x="19316914" y="12689682"/>
            <a:ext cx="4702761" cy="730250"/>
          </a:xfrm>
          <a:prstGeom prst="rect">
            <a:avLst/>
          </a:prstGeom>
        </p:spPr>
        <p:txBody>
          <a:bodyPr vert="horz" lIns="217728" tIns="108864" rIns="217728" bIns="108864" rtlCol="0" anchor="ctr"/>
          <a:lstStyle>
            <a:lvl1pPr algn="r">
              <a:defRPr sz="2900" b="1" i="0">
                <a:solidFill>
                  <a:schemeClr val="tx1"/>
                </a:solidFill>
                <a:latin typeface="Arial Black" panose="020B0604020202020204" pitchFamily="34" charset="0"/>
                <a:cs typeface="Arial Black" panose="020B0604020202020204" pitchFamily="34" charset="0"/>
              </a:defRPr>
            </a:lvl1pPr>
          </a:lstStyle>
          <a:p>
            <a:fld id="{DA0720B4-62EC-4DE5-8947-4026BA8F455F}" type="slidenum">
              <a:rPr lang="en-US" smtClean="0"/>
              <a:pPr/>
              <a:t>‹#›</a:t>
            </a:fld>
            <a:endParaRPr lang="en-US" dirty="0"/>
          </a:p>
        </p:txBody>
      </p:sp>
    </p:spTree>
    <p:extLst>
      <p:ext uri="{BB962C8B-B14F-4D97-AF65-F5344CB8AC3E}">
        <p14:creationId xmlns:p14="http://schemas.microsoft.com/office/powerpoint/2010/main" val="3857079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ange Sec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72EB895-625A-6742-85F4-60473B38B9CD}"/>
              </a:ext>
            </a:extLst>
          </p:cNvPr>
          <p:cNvSpPr/>
          <p:nvPr userDrawn="1"/>
        </p:nvSpPr>
        <p:spPr>
          <a:xfrm>
            <a:off x="-25973" y="13396913"/>
            <a:ext cx="24387176" cy="319087"/>
          </a:xfrm>
          <a:prstGeom prst="rect">
            <a:avLst/>
          </a:prstGeom>
          <a:gradFill flip="none" rotWithShape="1">
            <a:gsLst>
              <a:gs pos="0">
                <a:schemeClr val="accent1">
                  <a:lumMod val="5000"/>
                  <a:lumOff val="95000"/>
                </a:schemeClr>
              </a:gs>
              <a:gs pos="74000">
                <a:schemeClr val="bg1">
                  <a:lumMod val="50000"/>
                </a:schemeClr>
              </a:gs>
              <a:gs pos="83000">
                <a:schemeClr val="bg1">
                  <a:lumMod val="65000"/>
                </a:schemeClr>
              </a:gs>
              <a:gs pos="100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8C08B85E-FCB3-4244-9DC7-6D8261F8EC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0721" y="76200"/>
            <a:ext cx="3239866" cy="1432217"/>
          </a:xfrm>
          <a:prstGeom prst="rect">
            <a:avLst/>
          </a:prstGeom>
        </p:spPr>
      </p:pic>
      <p:sp>
        <p:nvSpPr>
          <p:cNvPr id="3" name="Text Placeholder 2">
            <a:extLst>
              <a:ext uri="{FF2B5EF4-FFF2-40B4-BE49-F238E27FC236}">
                <a16:creationId xmlns:a16="http://schemas.microsoft.com/office/drawing/2014/main" id="{CFC13AF4-76D2-E048-B706-41F7D00E1920}"/>
              </a:ext>
            </a:extLst>
          </p:cNvPr>
          <p:cNvSpPr>
            <a:spLocks noGrp="1"/>
          </p:cNvSpPr>
          <p:nvPr>
            <p:ph type="body" sz="quarter" idx="11"/>
          </p:nvPr>
        </p:nvSpPr>
        <p:spPr>
          <a:xfrm>
            <a:off x="992187" y="1981200"/>
            <a:ext cx="22402799" cy="104394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C5C2A98A-3434-E045-A388-58A0796C139A}"/>
              </a:ext>
            </a:extLst>
          </p:cNvPr>
          <p:cNvGrpSpPr/>
          <p:nvPr userDrawn="1"/>
        </p:nvGrpSpPr>
        <p:grpSpPr>
          <a:xfrm rot="10800000" flipH="1">
            <a:off x="3354387" y="321129"/>
            <a:ext cx="13822397" cy="914403"/>
            <a:chOff x="8217400" y="6091084"/>
            <a:chExt cx="6614413" cy="486698"/>
          </a:xfrm>
        </p:grpSpPr>
        <p:sp>
          <p:nvSpPr>
            <p:cNvPr id="11" name="Parallelogram 10">
              <a:extLst>
                <a:ext uri="{FF2B5EF4-FFF2-40B4-BE49-F238E27FC236}">
                  <a16:creationId xmlns:a16="http://schemas.microsoft.com/office/drawing/2014/main" id="{C5F07C0E-4D2C-6441-9ADE-AF943D1944E8}"/>
                </a:ext>
              </a:extLst>
            </p:cNvPr>
            <p:cNvSpPr/>
            <p:nvPr/>
          </p:nvSpPr>
          <p:spPr>
            <a:xfrm>
              <a:off x="9521477" y="6091084"/>
              <a:ext cx="5310336" cy="486696"/>
            </a:xfrm>
            <a:prstGeom prst="parallelogram">
              <a:avLst>
                <a:gd name="adj" fmla="val 99287"/>
              </a:avLst>
            </a:prstGeom>
            <a:solidFill>
              <a:srgbClr val="FF47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2" name="Parallelogram 11">
              <a:extLst>
                <a:ext uri="{FF2B5EF4-FFF2-40B4-BE49-F238E27FC236}">
                  <a16:creationId xmlns:a16="http://schemas.microsoft.com/office/drawing/2014/main" id="{F864383B-2EF4-4441-9BC6-44A46406A75E}"/>
                </a:ext>
              </a:extLst>
            </p:cNvPr>
            <p:cNvSpPr/>
            <p:nvPr/>
          </p:nvSpPr>
          <p:spPr>
            <a:xfrm>
              <a:off x="9084940" y="6091084"/>
              <a:ext cx="809800" cy="486696"/>
            </a:xfrm>
            <a:prstGeom prst="parallelogram">
              <a:avLst>
                <a:gd name="adj" fmla="val 99287"/>
              </a:avLst>
            </a:prstGeom>
            <a:solidFill>
              <a:srgbClr val="FF4713">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3" name="Parallelogram 12">
              <a:extLst>
                <a:ext uri="{FF2B5EF4-FFF2-40B4-BE49-F238E27FC236}">
                  <a16:creationId xmlns:a16="http://schemas.microsoft.com/office/drawing/2014/main" id="{FF4EE2F7-466C-D44A-82DA-02DDF35491E3}"/>
                </a:ext>
              </a:extLst>
            </p:cNvPr>
            <p:cNvSpPr/>
            <p:nvPr/>
          </p:nvSpPr>
          <p:spPr>
            <a:xfrm>
              <a:off x="8653937" y="6091086"/>
              <a:ext cx="809800" cy="486696"/>
            </a:xfrm>
            <a:prstGeom prst="parallelogram">
              <a:avLst>
                <a:gd name="adj" fmla="val 99287"/>
              </a:avLst>
            </a:prstGeom>
            <a:solidFill>
              <a:srgbClr val="FF471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Parallelogram 13">
              <a:extLst>
                <a:ext uri="{FF2B5EF4-FFF2-40B4-BE49-F238E27FC236}">
                  <a16:creationId xmlns:a16="http://schemas.microsoft.com/office/drawing/2014/main" id="{62EE100E-07AB-B04D-AD1F-48536C88A539}"/>
                </a:ext>
              </a:extLst>
            </p:cNvPr>
            <p:cNvSpPr/>
            <p:nvPr/>
          </p:nvSpPr>
          <p:spPr>
            <a:xfrm>
              <a:off x="8217400" y="6091085"/>
              <a:ext cx="809800" cy="486696"/>
            </a:xfrm>
            <a:prstGeom prst="parallelogram">
              <a:avLst>
                <a:gd name="adj" fmla="val 99287"/>
              </a:avLst>
            </a:prstGeom>
            <a:solidFill>
              <a:srgbClr val="FF471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7" name="Rectangle 6">
            <a:extLst>
              <a:ext uri="{FF2B5EF4-FFF2-40B4-BE49-F238E27FC236}">
                <a16:creationId xmlns:a16="http://schemas.microsoft.com/office/drawing/2014/main" id="{6913CD38-5C29-2B45-85F4-B6943BB7531B}"/>
              </a:ext>
            </a:extLst>
          </p:cNvPr>
          <p:cNvSpPr/>
          <p:nvPr userDrawn="1"/>
        </p:nvSpPr>
        <p:spPr>
          <a:xfrm>
            <a:off x="10059987" y="321128"/>
            <a:ext cx="14327189" cy="914399"/>
          </a:xfrm>
          <a:prstGeom prst="rect">
            <a:avLst/>
          </a:prstGeom>
          <a:solidFill>
            <a:srgbClr val="FF47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F0483A8D-8547-9F4C-873C-4CCE15FE4624}"/>
              </a:ext>
            </a:extLst>
          </p:cNvPr>
          <p:cNvSpPr>
            <a:spLocks noGrp="1"/>
          </p:cNvSpPr>
          <p:nvPr>
            <p:ph type="body" sz="quarter" idx="12" hasCustomPrompt="1"/>
          </p:nvPr>
        </p:nvSpPr>
        <p:spPr>
          <a:xfrm>
            <a:off x="7240588" y="321125"/>
            <a:ext cx="16383000" cy="869499"/>
          </a:xfrm>
        </p:spPr>
        <p:txBody>
          <a:bodyPr>
            <a:noAutofit/>
          </a:bodyPr>
          <a:lstStyle>
            <a:lvl1pPr marL="0" indent="0">
              <a:buNone/>
              <a:defRPr sz="4500" b="1" i="0" cap="all" baseline="0">
                <a:solidFill>
                  <a:schemeClr val="bg1"/>
                </a:solidFill>
                <a:latin typeface="+mj-lt"/>
                <a:cs typeface="Arial Black" panose="020B0604020202020204" pitchFamily="34" charset="0"/>
              </a:defRPr>
            </a:lvl1pPr>
            <a:lvl2pPr marL="1088639" indent="0">
              <a:buNone/>
              <a:defRPr sz="3200" b="1" i="0">
                <a:solidFill>
                  <a:schemeClr val="bg1"/>
                </a:solidFill>
                <a:latin typeface="Arial Black" panose="020B0604020202020204" pitchFamily="34" charset="0"/>
                <a:cs typeface="Arial Black" panose="020B0604020202020204" pitchFamily="34" charset="0"/>
              </a:defRPr>
            </a:lvl2pPr>
            <a:lvl3pPr marL="2177278" indent="0">
              <a:buNone/>
              <a:defRPr sz="3200" b="1" i="0">
                <a:solidFill>
                  <a:schemeClr val="bg1"/>
                </a:solidFill>
                <a:latin typeface="Arial Black" panose="020B0604020202020204" pitchFamily="34" charset="0"/>
                <a:cs typeface="Arial Black" panose="020B0604020202020204" pitchFamily="34" charset="0"/>
              </a:defRPr>
            </a:lvl3pPr>
            <a:lvl4pPr marL="3265917" indent="0">
              <a:buNone/>
              <a:defRPr sz="3200" b="1" i="0">
                <a:solidFill>
                  <a:schemeClr val="bg1"/>
                </a:solidFill>
                <a:latin typeface="Arial Black" panose="020B0604020202020204" pitchFamily="34" charset="0"/>
                <a:cs typeface="Arial Black" panose="020B0604020202020204" pitchFamily="34" charset="0"/>
              </a:defRPr>
            </a:lvl4pPr>
            <a:lvl5pPr marL="4354556" indent="0">
              <a:buNone/>
              <a:defRPr sz="3200" b="1" i="0">
                <a:solidFill>
                  <a:schemeClr val="bg1"/>
                </a:solidFill>
                <a:latin typeface="Arial Black" panose="020B0604020202020204" pitchFamily="34" charset="0"/>
                <a:cs typeface="Arial Black" panose="020B0604020202020204" pitchFamily="34" charset="0"/>
              </a:defRPr>
            </a:lvl5pPr>
          </a:lstStyle>
          <a:p>
            <a:pPr lvl="0"/>
            <a:r>
              <a:rPr lang="en-US" dirty="0"/>
              <a:t>HEADER COPY HERE</a:t>
            </a:r>
          </a:p>
        </p:txBody>
      </p:sp>
      <p:sp>
        <p:nvSpPr>
          <p:cNvPr id="23" name="Footer Placeholder 4">
            <a:extLst>
              <a:ext uri="{FF2B5EF4-FFF2-40B4-BE49-F238E27FC236}">
                <a16:creationId xmlns:a16="http://schemas.microsoft.com/office/drawing/2014/main" id="{E09221EF-0553-A448-82BA-79AADFABFFE0}"/>
              </a:ext>
            </a:extLst>
          </p:cNvPr>
          <p:cNvSpPr>
            <a:spLocks noGrp="1"/>
          </p:cNvSpPr>
          <p:nvPr>
            <p:ph type="ftr" sz="quarter" idx="3"/>
          </p:nvPr>
        </p:nvSpPr>
        <p:spPr>
          <a:xfrm>
            <a:off x="992187" y="12712701"/>
            <a:ext cx="17983200" cy="730250"/>
          </a:xfrm>
          <a:prstGeom prst="rect">
            <a:avLst/>
          </a:prstGeom>
        </p:spPr>
        <p:txBody>
          <a:bodyPr vert="horz" lIns="217728" tIns="108864" rIns="217728" bIns="108864" rtlCol="0" anchor="ctr"/>
          <a:lstStyle>
            <a:lvl1pPr algn="ctr">
              <a:defRPr sz="2900">
                <a:solidFill>
                  <a:schemeClr val="tx1">
                    <a:tint val="75000"/>
                  </a:schemeClr>
                </a:solidFill>
              </a:defRPr>
            </a:lvl1pPr>
          </a:lstStyle>
          <a:p>
            <a:pPr algn="l"/>
            <a:r>
              <a:rPr lang="en-US" sz="3200">
                <a:latin typeface="Gotham Light"/>
                <a:cs typeface="Gotham Light"/>
              </a:rPr>
              <a:t>Dispersion</a:t>
            </a:r>
            <a:endParaRPr lang="en-US" sz="3200" dirty="0">
              <a:latin typeface="Gotham Light"/>
              <a:cs typeface="Gotham Light"/>
            </a:endParaRPr>
          </a:p>
        </p:txBody>
      </p:sp>
      <p:sp>
        <p:nvSpPr>
          <p:cNvPr id="15" name="Slide Number Placeholder 5">
            <a:extLst>
              <a:ext uri="{FF2B5EF4-FFF2-40B4-BE49-F238E27FC236}">
                <a16:creationId xmlns:a16="http://schemas.microsoft.com/office/drawing/2014/main" id="{7F0D5AB2-1775-5E49-BBEB-1F9325FF1564}"/>
              </a:ext>
            </a:extLst>
          </p:cNvPr>
          <p:cNvSpPr>
            <a:spLocks noGrp="1"/>
          </p:cNvSpPr>
          <p:nvPr>
            <p:ph type="sldNum" sz="quarter" idx="4"/>
          </p:nvPr>
        </p:nvSpPr>
        <p:spPr>
          <a:xfrm>
            <a:off x="19316914" y="12689682"/>
            <a:ext cx="4702761" cy="730250"/>
          </a:xfrm>
          <a:prstGeom prst="rect">
            <a:avLst/>
          </a:prstGeom>
        </p:spPr>
        <p:txBody>
          <a:bodyPr vert="horz" lIns="217728" tIns="108864" rIns="217728" bIns="108864" rtlCol="0" anchor="ctr"/>
          <a:lstStyle>
            <a:lvl1pPr algn="r">
              <a:defRPr sz="2900" b="1" i="0">
                <a:solidFill>
                  <a:schemeClr val="tx1"/>
                </a:solidFill>
                <a:latin typeface="Arial Black" panose="020B0604020202020204" pitchFamily="34" charset="0"/>
                <a:cs typeface="Arial Black" panose="020B0604020202020204" pitchFamily="34" charset="0"/>
              </a:defRPr>
            </a:lvl1pPr>
          </a:lstStyle>
          <a:p>
            <a:fld id="{DA0720B4-62EC-4DE5-8947-4026BA8F455F}" type="slidenum">
              <a:rPr lang="en-US" smtClean="0"/>
              <a:pPr/>
              <a:t>‹#›</a:t>
            </a:fld>
            <a:endParaRPr lang="en-US" dirty="0"/>
          </a:p>
        </p:txBody>
      </p:sp>
    </p:spTree>
    <p:extLst>
      <p:ext uri="{BB962C8B-B14F-4D97-AF65-F5344CB8AC3E}">
        <p14:creationId xmlns:p14="http://schemas.microsoft.com/office/powerpoint/2010/main" val="1230927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6"/>
            <a:ext cx="21948458" cy="2286000"/>
          </a:xfrm>
          <a:prstGeom prst="rect">
            <a:avLst/>
          </a:prstGeom>
        </p:spPr>
        <p:txBody>
          <a:bodyPr vert="horz" lIns="217728" tIns="108864" rIns="217728" bIns="108864" rtlCol="0" anchor="ctr">
            <a:normAutofit/>
          </a:bodyPr>
          <a:lstStyle/>
          <a:p>
            <a:r>
              <a:rPr lang="en-US"/>
              <a:t>Click to edit Master title style</a:t>
            </a:r>
          </a:p>
        </p:txBody>
      </p:sp>
      <p:sp>
        <p:nvSpPr>
          <p:cNvPr id="3" name="Text Placeholder 2"/>
          <p:cNvSpPr>
            <a:spLocks noGrp="1"/>
          </p:cNvSpPr>
          <p:nvPr>
            <p:ph type="body" idx="1"/>
          </p:nvPr>
        </p:nvSpPr>
        <p:spPr>
          <a:xfrm>
            <a:off x="1219359" y="3200401"/>
            <a:ext cx="21948458" cy="9051926"/>
          </a:xfrm>
          <a:prstGeom prst="rect">
            <a:avLst/>
          </a:prstGeom>
        </p:spPr>
        <p:txBody>
          <a:bodyPr vert="horz" lIns="217728" tIns="108864" rIns="217728" bIns="10886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19359" y="12712701"/>
            <a:ext cx="5690341" cy="730250"/>
          </a:xfrm>
          <a:prstGeom prst="rect">
            <a:avLst/>
          </a:prstGeom>
        </p:spPr>
        <p:txBody>
          <a:bodyPr vert="horz" lIns="217728" tIns="108864" rIns="217728" bIns="108864" rtlCol="0" anchor="ctr"/>
          <a:lstStyle>
            <a:lvl1pPr algn="l">
              <a:defRPr sz="2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8332285" y="12712701"/>
            <a:ext cx="7722605" cy="730250"/>
          </a:xfrm>
          <a:prstGeom prst="rect">
            <a:avLst/>
          </a:prstGeom>
        </p:spPr>
        <p:txBody>
          <a:bodyPr vert="horz" lIns="217728" tIns="108864" rIns="217728" bIns="108864" rtlCol="0" anchor="ctr"/>
          <a:lstStyle>
            <a:lvl1pPr algn="ctr">
              <a:defRPr sz="2900">
                <a:solidFill>
                  <a:schemeClr val="tx1">
                    <a:tint val="75000"/>
                  </a:schemeClr>
                </a:solidFill>
              </a:defRPr>
            </a:lvl1pPr>
          </a:lstStyle>
          <a:p>
            <a:r>
              <a:rPr lang="en-US"/>
              <a:t>Dispersion</a:t>
            </a:r>
          </a:p>
        </p:txBody>
      </p:sp>
      <p:sp>
        <p:nvSpPr>
          <p:cNvPr id="6" name="Slide Number Placeholder 5"/>
          <p:cNvSpPr>
            <a:spLocks noGrp="1"/>
          </p:cNvSpPr>
          <p:nvPr>
            <p:ph type="sldNum" sz="quarter" idx="4"/>
          </p:nvPr>
        </p:nvSpPr>
        <p:spPr>
          <a:xfrm>
            <a:off x="17477475" y="12712701"/>
            <a:ext cx="5690341" cy="730250"/>
          </a:xfrm>
          <a:prstGeom prst="rect">
            <a:avLst/>
          </a:prstGeom>
        </p:spPr>
        <p:txBody>
          <a:bodyPr vert="horz" lIns="217728" tIns="108864" rIns="217728" bIns="108864" rtlCol="0" anchor="ctr"/>
          <a:lstStyle>
            <a:lvl1pPr algn="r">
              <a:defRPr sz="2900">
                <a:solidFill>
                  <a:schemeClr val="tx1">
                    <a:tint val="75000"/>
                  </a:schemeClr>
                </a:solidFill>
              </a:defRPr>
            </a:lvl1pPr>
          </a:lstStyle>
          <a:p>
            <a:fld id="{DA0720B4-62EC-4DE5-8947-4026BA8F455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9" r:id="rId4"/>
    <p:sldLayoutId id="2147483660" r:id="rId5"/>
    <p:sldLayoutId id="2147483662" r:id="rId6"/>
    <p:sldLayoutId id="2147483663" r:id="rId7"/>
    <p:sldLayoutId id="2147483664" r:id="rId8"/>
    <p:sldLayoutId id="2147483661" r:id="rId9"/>
  </p:sldLayoutIdLst>
  <p:transition>
    <p:random/>
  </p:transition>
  <p:hf hdr="0" dt="0"/>
  <p:txStyles>
    <p:titleStyle>
      <a:lvl1pPr algn="ctr" defTabSz="2177278" rtl="0" eaLnBrk="1" latinLnBrk="0" hangingPunct="1">
        <a:spcBef>
          <a:spcPct val="0"/>
        </a:spcBef>
        <a:buNone/>
        <a:defRPr sz="10500" kern="1200">
          <a:solidFill>
            <a:schemeClr val="tx1"/>
          </a:solidFill>
          <a:latin typeface="+mj-lt"/>
          <a:ea typeface="+mj-ea"/>
          <a:cs typeface="+mj-cs"/>
        </a:defRPr>
      </a:lvl1pPr>
    </p:titleStyle>
    <p:bodyStyle>
      <a:lvl1pPr marL="816479" indent="-816479" algn="l" defTabSz="2177278" rtl="0" eaLnBrk="1" latinLnBrk="0" hangingPunct="1">
        <a:spcBef>
          <a:spcPct val="20000"/>
        </a:spcBef>
        <a:buFont typeface="Arial" pitchFamily="34" charset="0"/>
        <a:buChar char="•"/>
        <a:defRPr sz="7600" kern="1200">
          <a:solidFill>
            <a:schemeClr val="tx1"/>
          </a:solidFill>
          <a:latin typeface="+mn-lt"/>
          <a:ea typeface="+mn-ea"/>
          <a:cs typeface="+mn-cs"/>
        </a:defRPr>
      </a:lvl1pPr>
      <a:lvl2pPr marL="1769038" indent="-680399" algn="l" defTabSz="2177278" rtl="0" eaLnBrk="1" latinLnBrk="0" hangingPunct="1">
        <a:spcBef>
          <a:spcPct val="20000"/>
        </a:spcBef>
        <a:buFont typeface="Arial" pitchFamily="34" charset="0"/>
        <a:buChar char="–"/>
        <a:defRPr sz="6700" kern="1200">
          <a:solidFill>
            <a:schemeClr val="tx1"/>
          </a:solidFill>
          <a:latin typeface="+mn-lt"/>
          <a:ea typeface="+mn-ea"/>
          <a:cs typeface="+mn-cs"/>
        </a:defRPr>
      </a:lvl2pPr>
      <a:lvl3pPr marL="2721597" indent="-544319" algn="l" defTabSz="2177278" rtl="0" eaLnBrk="1" latinLnBrk="0" hangingPunct="1">
        <a:spcBef>
          <a:spcPct val="20000"/>
        </a:spcBef>
        <a:buFont typeface="Arial" pitchFamily="34" charset="0"/>
        <a:buChar char="•"/>
        <a:defRPr sz="5700" kern="1200">
          <a:solidFill>
            <a:schemeClr val="tx1"/>
          </a:solidFill>
          <a:latin typeface="+mn-lt"/>
          <a:ea typeface="+mn-ea"/>
          <a:cs typeface="+mn-cs"/>
        </a:defRPr>
      </a:lvl3pPr>
      <a:lvl4pPr marL="3810236"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4pPr>
      <a:lvl5pPr marL="4898875"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5pPr>
      <a:lvl6pPr marL="5987514"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6pPr>
      <a:lvl7pPr marL="7076153"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7pPr>
      <a:lvl8pPr marL="8164792"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8pPr>
      <a:lvl9pPr marL="9253431"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9pPr>
    </p:bodyStyle>
    <p:otherStyle>
      <a:defPPr>
        <a:defRPr lang="en-US"/>
      </a:defPPr>
      <a:lvl1pPr marL="0" algn="l" defTabSz="2177278" rtl="0" eaLnBrk="1" latinLnBrk="0" hangingPunct="1">
        <a:defRPr sz="4300" kern="1200">
          <a:solidFill>
            <a:schemeClr val="tx1"/>
          </a:solidFill>
          <a:latin typeface="+mn-lt"/>
          <a:ea typeface="+mn-ea"/>
          <a:cs typeface="+mn-cs"/>
        </a:defRPr>
      </a:lvl1pPr>
      <a:lvl2pPr marL="1088639" algn="l" defTabSz="2177278" rtl="0" eaLnBrk="1" latinLnBrk="0" hangingPunct="1">
        <a:defRPr sz="4300" kern="1200">
          <a:solidFill>
            <a:schemeClr val="tx1"/>
          </a:solidFill>
          <a:latin typeface="+mn-lt"/>
          <a:ea typeface="+mn-ea"/>
          <a:cs typeface="+mn-cs"/>
        </a:defRPr>
      </a:lvl2pPr>
      <a:lvl3pPr marL="2177278" algn="l" defTabSz="2177278" rtl="0" eaLnBrk="1" latinLnBrk="0" hangingPunct="1">
        <a:defRPr sz="4300" kern="1200">
          <a:solidFill>
            <a:schemeClr val="tx1"/>
          </a:solidFill>
          <a:latin typeface="+mn-lt"/>
          <a:ea typeface="+mn-ea"/>
          <a:cs typeface="+mn-cs"/>
        </a:defRPr>
      </a:lvl3pPr>
      <a:lvl4pPr marL="3265917" algn="l" defTabSz="2177278" rtl="0" eaLnBrk="1" latinLnBrk="0" hangingPunct="1">
        <a:defRPr sz="4300" kern="1200">
          <a:solidFill>
            <a:schemeClr val="tx1"/>
          </a:solidFill>
          <a:latin typeface="+mn-lt"/>
          <a:ea typeface="+mn-ea"/>
          <a:cs typeface="+mn-cs"/>
        </a:defRPr>
      </a:lvl4pPr>
      <a:lvl5pPr marL="4354556" algn="l" defTabSz="2177278" rtl="0" eaLnBrk="1" latinLnBrk="0" hangingPunct="1">
        <a:defRPr sz="4300" kern="1200">
          <a:solidFill>
            <a:schemeClr val="tx1"/>
          </a:solidFill>
          <a:latin typeface="+mn-lt"/>
          <a:ea typeface="+mn-ea"/>
          <a:cs typeface="+mn-cs"/>
        </a:defRPr>
      </a:lvl5pPr>
      <a:lvl6pPr marL="5443195" algn="l" defTabSz="2177278" rtl="0" eaLnBrk="1" latinLnBrk="0" hangingPunct="1">
        <a:defRPr sz="4300" kern="1200">
          <a:solidFill>
            <a:schemeClr val="tx1"/>
          </a:solidFill>
          <a:latin typeface="+mn-lt"/>
          <a:ea typeface="+mn-ea"/>
          <a:cs typeface="+mn-cs"/>
        </a:defRPr>
      </a:lvl6pPr>
      <a:lvl7pPr marL="6531834" algn="l" defTabSz="2177278" rtl="0" eaLnBrk="1" latinLnBrk="0" hangingPunct="1">
        <a:defRPr sz="4300" kern="1200">
          <a:solidFill>
            <a:schemeClr val="tx1"/>
          </a:solidFill>
          <a:latin typeface="+mn-lt"/>
          <a:ea typeface="+mn-ea"/>
          <a:cs typeface="+mn-cs"/>
        </a:defRPr>
      </a:lvl7pPr>
      <a:lvl8pPr marL="7620472" algn="l" defTabSz="2177278" rtl="0" eaLnBrk="1" latinLnBrk="0" hangingPunct="1">
        <a:defRPr sz="4300" kern="1200">
          <a:solidFill>
            <a:schemeClr val="tx1"/>
          </a:solidFill>
          <a:latin typeface="+mn-lt"/>
          <a:ea typeface="+mn-ea"/>
          <a:cs typeface="+mn-cs"/>
        </a:defRPr>
      </a:lvl8pPr>
      <a:lvl9pPr marL="8709111" algn="l" defTabSz="2177278" rtl="0" eaLnBrk="1" latinLnBrk="0" hangingPunct="1">
        <a:defRPr sz="4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0.emf"/><Relationship Id="rId5" Type="http://schemas.openxmlformats.org/officeDocument/2006/relationships/package" Target="../embeddings/Microsoft_Excel_Worksheet1.xlsx"/><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1.emf"/><Relationship Id="rId5" Type="http://schemas.openxmlformats.org/officeDocument/2006/relationships/package" Target="../embeddings/Microsoft_Excel_Worksheet2.xlsx"/><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BC8EAF-83C8-8A45-8E49-27B29AA41777}"/>
              </a:ext>
            </a:extLst>
          </p:cNvPr>
          <p:cNvSpPr>
            <a:spLocks noGrp="1"/>
          </p:cNvSpPr>
          <p:nvPr>
            <p:ph type="title" idx="4294967295"/>
          </p:nvPr>
        </p:nvSpPr>
        <p:spPr>
          <a:xfrm>
            <a:off x="1089025" y="1828800"/>
            <a:ext cx="23525162" cy="2438400"/>
          </a:xfrm>
          <a:prstGeom prst="rect">
            <a:avLst/>
          </a:prstGeom>
          <a:noFill/>
          <a:ln>
            <a:noFill/>
            <a:prstDash/>
          </a:ln>
          <a:effectLst/>
        </p:spPr>
        <p:txBody>
          <a:bodyPr rot="0" spcFirstLastPara="0" vertOverflow="overflow" horzOverflow="overflow" vert="horz" wrap="square" lIns="217728" tIns="108864" rIns="217728" bIns="108864" numCol="1" spcCol="0" rtlCol="0" fromWordArt="0" anchor="t" anchorCtr="0" forceAA="0" compatLnSpc="1">
            <a:prstTxWarp prst="textNoShape">
              <a:avLst/>
            </a:prstTxWarp>
            <a:noAutofit/>
          </a:bodyPr>
          <a:lstStyle/>
          <a:p>
            <a:pPr marL="0" marR="0" lvl="0" indent="0" algn="l" defTabSz="2177278" rtl="0" eaLnBrk="1" fontAlgn="auto" latinLnBrk="0" hangingPunct="1">
              <a:lnSpc>
                <a:spcPct val="100000"/>
              </a:lnSpc>
              <a:spcBef>
                <a:spcPct val="20000"/>
              </a:spcBef>
              <a:spcAft>
                <a:spcPts val="0"/>
              </a:spcAft>
              <a:buClrTx/>
              <a:buSzTx/>
              <a:buFont typeface="Arial" pitchFamily="34" charset="0"/>
              <a:buNone/>
              <a:tabLst/>
              <a:defRPr/>
            </a:pPr>
            <a:r>
              <a:rPr lang="en-US" sz="8000" cap="all" dirty="0">
                <a:solidFill>
                  <a:schemeClr val="bg1"/>
                </a:solidFill>
              </a:rPr>
              <a:t>Beating the spread</a:t>
            </a:r>
          </a:p>
        </p:txBody>
      </p:sp>
      <p:sp>
        <p:nvSpPr>
          <p:cNvPr id="3" name="Text Placeholder 2">
            <a:extLst>
              <a:ext uri="{FF2B5EF4-FFF2-40B4-BE49-F238E27FC236}">
                <a16:creationId xmlns:a16="http://schemas.microsoft.com/office/drawing/2014/main" id="{76FE4025-2527-4946-9A33-E3D85C1ACAF1}"/>
              </a:ext>
            </a:extLst>
          </p:cNvPr>
          <p:cNvSpPr>
            <a:spLocks/>
          </p:cNvSpPr>
          <p:nvPr/>
        </p:nvSpPr>
        <p:spPr>
          <a:xfrm>
            <a:off x="1068388" y="10210800"/>
            <a:ext cx="18440400" cy="2922588"/>
          </a:xfrm>
          <a:prstGeom prst="rect">
            <a:avLst/>
          </a:prstGeom>
          <a:noFill/>
          <a:ln>
            <a:noFill/>
            <a:prstDash/>
          </a:ln>
          <a:effectLst/>
        </p:spPr>
        <p:txBody>
          <a:bodyPr rot="0" spcFirstLastPara="0" vertOverflow="overflow" horzOverflow="overflow" vert="horz" wrap="square" lIns="217728" tIns="108864" rIns="217728" bIns="108864" numCol="1" spcCol="0" rtlCol="0" fromWordArt="0" anchor="t" anchorCtr="0" forceAA="0" compatLnSpc="1">
            <a:prstTxWarp prst="textNoShape">
              <a:avLst/>
            </a:prstTxWarp>
            <a:normAutofit/>
          </a:bodyPr>
          <a:lstStyle/>
          <a:p>
            <a:pPr marL="0" marR="0" lvl="0" indent="0" algn="l" defTabSz="2177278" rtl="0" eaLnBrk="1" fontAlgn="auto" latinLnBrk="0" hangingPunct="1">
              <a:lnSpc>
                <a:spcPct val="100000"/>
              </a:lnSpc>
              <a:spcBef>
                <a:spcPct val="20000"/>
              </a:spcBef>
              <a:spcAft>
                <a:spcPts val="0"/>
              </a:spcAft>
              <a:buClrTx/>
              <a:buSzTx/>
              <a:buFont typeface="Arial" pitchFamily="34" charset="0"/>
              <a:buNone/>
              <a:tabLst/>
              <a:defRPr/>
            </a:pPr>
            <a:r>
              <a:rPr kumimoji="0" lang="en-US" sz="76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BUSI 2305</a:t>
            </a:r>
          </a:p>
          <a:p>
            <a:pPr marL="0" marR="0" lvl="0" indent="0" algn="l" defTabSz="2177278" rtl="0" eaLnBrk="1" fontAlgn="auto" latinLnBrk="0" hangingPunct="1">
              <a:lnSpc>
                <a:spcPct val="100000"/>
              </a:lnSpc>
              <a:spcBef>
                <a:spcPct val="20000"/>
              </a:spcBef>
              <a:spcAft>
                <a:spcPts val="0"/>
              </a:spcAft>
              <a:buClrTx/>
              <a:buSzTx/>
              <a:buFont typeface="Arial" pitchFamily="34" charset="0"/>
              <a:buNone/>
              <a:tabLst/>
              <a:defRPr/>
            </a:pPr>
            <a:r>
              <a:rPr kumimoji="0" lang="en-US" sz="76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Business Statistics</a:t>
            </a:r>
            <a:endParaRPr kumimoji="0" lang="en-US" sz="7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39699415"/>
      </p:ext>
    </p:extLst>
  </p:cSld>
  <p:clrMapOvr>
    <a:masterClrMapping/>
  </p:clrMapOvr>
  <mc:AlternateContent xmlns:mc="http://schemas.openxmlformats.org/markup-compatibility/2006" xmlns:p14="http://schemas.microsoft.com/office/powerpoint/2010/main">
    <mc:Choice Requires="p14">
      <p:transition p14:dur="0" advTm="45812"/>
    </mc:Choice>
    <mc:Fallback xmlns="">
      <p:transition advTm="4581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0483D-6063-A755-3C93-18642D9060A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183B4F5-5DC1-7702-A86D-DD04720B0B2B}"/>
              </a:ext>
              <a:ext uri="{C183D7F6-B498-43B3-948B-1728B52AA6E4}">
                <adec:decorative xmlns:adec="http://schemas.microsoft.com/office/drawing/2017/decorative" val="0"/>
              </a:ext>
            </a:extLst>
          </p:cNvPr>
          <p:cNvSpPr>
            <a:spLocks noGrp="1"/>
          </p:cNvSpPr>
          <p:nvPr>
            <p:ph type="title" idx="4294967295"/>
          </p:nvPr>
        </p:nvSpPr>
        <p:spPr>
          <a:xfrm>
            <a:off x="7240588" y="320675"/>
            <a:ext cx="16383000" cy="869950"/>
          </a:xfrm>
          <a:prstGeom prst="rect">
            <a:avLst/>
          </a:prstGeom>
          <a:noFill/>
          <a:ln>
            <a:noFill/>
            <a:prstDash/>
          </a:ln>
          <a:effectLst/>
        </p:spPr>
        <p:txBody>
          <a:bodyPr rot="0" spcFirstLastPara="0" vertOverflow="overflow" horzOverflow="overflow" vert="horz" wrap="square" lIns="217728" tIns="108864" rIns="217728" bIns="108864" numCol="1" spcCol="0" rtlCol="0" fromWordArt="0" anchor="t" anchorCtr="0" forceAA="0" compatLnSpc="1">
            <a:prstTxWarp prst="textNoShape">
              <a:avLst/>
            </a:prstTxWarp>
            <a:noAutofit/>
          </a:bodyPr>
          <a:lstStyle/>
          <a:p>
            <a:pPr marL="0" marR="0" lvl="0" indent="0" algn="l" defTabSz="2177278" rtl="0" eaLnBrk="1" fontAlgn="auto" latinLnBrk="0" hangingPunct="1">
              <a:lnSpc>
                <a:spcPct val="100000"/>
              </a:lnSpc>
              <a:spcBef>
                <a:spcPct val="20000"/>
              </a:spcBef>
              <a:spcAft>
                <a:spcPts val="0"/>
              </a:spcAft>
              <a:buClrTx/>
              <a:buSzTx/>
              <a:buFont typeface="Arial" pitchFamily="34" charset="0"/>
              <a:buNone/>
              <a:tabLst/>
              <a:defRPr/>
            </a:pPr>
            <a:r>
              <a:rPr kumimoji="0" lang="en-US" sz="4000" b="1" i="0" u="none" strike="noStrike" kern="1200" cap="all" spc="0" normalizeH="0" baseline="0" noProof="0" dirty="0">
                <a:ln>
                  <a:noFill/>
                </a:ln>
                <a:solidFill>
                  <a:schemeClr val="bg1"/>
                </a:solidFill>
                <a:effectLst/>
                <a:uLnTx/>
                <a:uFillTx/>
                <a:latin typeface="+mj-lt"/>
                <a:ea typeface="+mn-ea"/>
                <a:cs typeface="Arial Black" panose="020B0604020202020204" pitchFamily="34" charset="0"/>
              </a:rPr>
              <a:t>What mean/median/mode say about skewness</a:t>
            </a:r>
          </a:p>
        </p:txBody>
      </p:sp>
      <p:sp>
        <p:nvSpPr>
          <p:cNvPr id="6" name="Footer Placeholder 3">
            <a:extLst>
              <a:ext uri="{FF2B5EF4-FFF2-40B4-BE49-F238E27FC236}">
                <a16:creationId xmlns:a16="http://schemas.microsoft.com/office/drawing/2014/main" id="{64278AB6-16EC-6C4A-0CC1-859E45272B24}"/>
              </a:ext>
              <a:ext uri="{C183D7F6-B498-43B3-948B-1728B52AA6E4}">
                <adec:decorative xmlns:adec="http://schemas.microsoft.com/office/drawing/2017/decorative" val="0"/>
              </a:ext>
            </a:extLst>
          </p:cNvPr>
          <p:cNvSpPr>
            <a:spLocks noGrp="1"/>
          </p:cNvSpPr>
          <p:nvPr>
            <p:ph type="ftr" sz="quarter" idx="3"/>
          </p:nvPr>
        </p:nvSpPr>
        <p:spPr>
          <a:xfrm>
            <a:off x="992187" y="12712701"/>
            <a:ext cx="17983200" cy="730250"/>
          </a:xfrm>
        </p:spPr>
        <p:txBody>
          <a:bodyPr/>
          <a:lstStyle/>
          <a:p>
            <a:pPr algn="l"/>
            <a:r>
              <a:rPr lang="en-US" sz="3200">
                <a:solidFill>
                  <a:schemeClr val="tx1"/>
                </a:solidFill>
                <a:latin typeface="Gotham Light"/>
                <a:cs typeface="Gotham Light"/>
              </a:rPr>
              <a:t>Averages, etc.</a:t>
            </a:r>
            <a:endParaRPr lang="en-US" sz="3200" dirty="0">
              <a:solidFill>
                <a:schemeClr val="tx1"/>
              </a:solidFill>
              <a:latin typeface="Gotham Light"/>
              <a:cs typeface="Gotham Light"/>
            </a:endParaRPr>
          </a:p>
        </p:txBody>
      </p:sp>
      <p:sp>
        <p:nvSpPr>
          <p:cNvPr id="2" name="Slide Number Placeholder 1">
            <a:extLst>
              <a:ext uri="{FF2B5EF4-FFF2-40B4-BE49-F238E27FC236}">
                <a16:creationId xmlns:a16="http://schemas.microsoft.com/office/drawing/2014/main" id="{9E0628C6-CED7-BD39-FB9F-186ADB5DBD37}"/>
              </a:ext>
              <a:ext uri="{C183D7F6-B498-43B3-948B-1728B52AA6E4}">
                <adec:decorative xmlns:adec="http://schemas.microsoft.com/office/drawing/2017/decorative" val="0"/>
              </a:ext>
            </a:extLst>
          </p:cNvPr>
          <p:cNvSpPr>
            <a:spLocks noGrp="1"/>
          </p:cNvSpPr>
          <p:nvPr>
            <p:ph type="sldNum" sz="quarter" idx="4"/>
          </p:nvPr>
        </p:nvSpPr>
        <p:spPr/>
        <p:txBody>
          <a:bodyPr/>
          <a:lstStyle/>
          <a:p>
            <a:fld id="{DA0720B4-62EC-4DE5-8947-4026BA8F455F}" type="slidenum">
              <a:rPr lang="en-US" smtClean="0"/>
              <a:pPr/>
              <a:t>10</a:t>
            </a:fld>
            <a:endParaRPr lang="en-US" dirty="0"/>
          </a:p>
        </p:txBody>
      </p:sp>
      <p:grpSp>
        <p:nvGrpSpPr>
          <p:cNvPr id="17" name="Group 16">
            <a:extLst>
              <a:ext uri="{FF2B5EF4-FFF2-40B4-BE49-F238E27FC236}">
                <a16:creationId xmlns:a16="http://schemas.microsoft.com/office/drawing/2014/main" id="{5EEE2D98-F4B6-B6CB-6C34-2754E0EC17FF}"/>
              </a:ext>
            </a:extLst>
          </p:cNvPr>
          <p:cNvGrpSpPr/>
          <p:nvPr/>
        </p:nvGrpSpPr>
        <p:grpSpPr>
          <a:xfrm>
            <a:off x="1525587" y="2362200"/>
            <a:ext cx="19874715" cy="6722226"/>
            <a:chOff x="2256229" y="4076700"/>
            <a:chExt cx="19874715" cy="6722226"/>
          </a:xfrm>
        </p:grpSpPr>
        <p:grpSp>
          <p:nvGrpSpPr>
            <p:cNvPr id="4" name="Group 3" descr="Zero skewness:&#10; mean= median = mode&#10;&#10;Positive skewness:&#10;mean &gt; median &gt; mode&#10;&#10;Negative skewness:&#10;mean &lt; median &lt; mode">
              <a:extLst>
                <a:ext uri="{FF2B5EF4-FFF2-40B4-BE49-F238E27FC236}">
                  <a16:creationId xmlns:a16="http://schemas.microsoft.com/office/drawing/2014/main" id="{4CFC428B-AA47-FC84-357A-C4FC7F7B2D6E}"/>
                </a:ext>
              </a:extLst>
            </p:cNvPr>
            <p:cNvGrpSpPr/>
            <p:nvPr/>
          </p:nvGrpSpPr>
          <p:grpSpPr>
            <a:xfrm>
              <a:off x="2256229" y="4076700"/>
              <a:ext cx="19874715" cy="5562600"/>
              <a:chOff x="249403" y="2251075"/>
              <a:chExt cx="7684579" cy="2205666"/>
            </a:xfrm>
          </p:grpSpPr>
          <p:grpSp>
            <p:nvGrpSpPr>
              <p:cNvPr id="7" name="Group 6">
                <a:extLst>
                  <a:ext uri="{FF2B5EF4-FFF2-40B4-BE49-F238E27FC236}">
                    <a16:creationId xmlns:a16="http://schemas.microsoft.com/office/drawing/2014/main" id="{145E58E9-C87A-3977-1051-F69997357E4E}"/>
                  </a:ext>
                </a:extLst>
              </p:cNvPr>
              <p:cNvGrpSpPr/>
              <p:nvPr/>
            </p:nvGrpSpPr>
            <p:grpSpPr>
              <a:xfrm>
                <a:off x="249403" y="2251075"/>
                <a:ext cx="5106405" cy="2205666"/>
                <a:chOff x="249403" y="2251075"/>
                <a:chExt cx="5106405" cy="2205666"/>
              </a:xfrm>
            </p:grpSpPr>
            <p:pic>
              <p:nvPicPr>
                <p:cNvPr id="9" name="Picture 8" descr="A normal distribution, showing that the mean, median, and mode of the ages, are all located at the exact center.">
                  <a:extLst>
                    <a:ext uri="{FF2B5EF4-FFF2-40B4-BE49-F238E27FC236}">
                      <a16:creationId xmlns:a16="http://schemas.microsoft.com/office/drawing/2014/main" id="{FCCCAA09-1BB6-2795-1FF5-2475B0E976BE}"/>
                    </a:ext>
                  </a:extLst>
                </p:cNvPr>
                <p:cNvPicPr>
                  <a:picLocks noChangeAspect="1"/>
                </p:cNvPicPr>
                <p:nvPr/>
              </p:nvPicPr>
              <p:blipFill>
                <a:blip r:embed="rId3"/>
                <a:stretch>
                  <a:fillRect/>
                </a:stretch>
              </p:blipFill>
              <p:spPr>
                <a:xfrm>
                  <a:off x="249403" y="2251075"/>
                  <a:ext cx="2528231" cy="2205666"/>
                </a:xfrm>
                <a:prstGeom prst="rect">
                  <a:avLst/>
                </a:prstGeom>
              </p:spPr>
            </p:pic>
            <p:pic>
              <p:nvPicPr>
                <p:cNvPr id="10" name="Picture 9" descr="A negatively skewed curve of tensile strength which peaks over a higher tensile strength and has an extended tail as tensile strength decreases.">
                  <a:extLst>
                    <a:ext uri="{FF2B5EF4-FFF2-40B4-BE49-F238E27FC236}">
                      <a16:creationId xmlns:a16="http://schemas.microsoft.com/office/drawing/2014/main" id="{44E1D184-6640-02F5-5D72-8CC4091CD8E4}"/>
                    </a:ext>
                  </a:extLst>
                </p:cNvPr>
                <p:cNvPicPr>
                  <a:picLocks noChangeAspect="1"/>
                </p:cNvPicPr>
                <p:nvPr/>
              </p:nvPicPr>
              <p:blipFill>
                <a:blip r:embed="rId4"/>
                <a:stretch>
                  <a:fillRect/>
                </a:stretch>
              </p:blipFill>
              <p:spPr>
                <a:xfrm>
                  <a:off x="2827577" y="2251075"/>
                  <a:ext cx="2528231" cy="2202560"/>
                </a:xfrm>
                <a:prstGeom prst="rect">
                  <a:avLst/>
                </a:prstGeom>
              </p:spPr>
            </p:pic>
          </p:grpSp>
          <p:pic>
            <p:nvPicPr>
              <p:cNvPr id="8" name="Picture 7" descr="A positively skewed curve of weekly income, A positively skewed curve peaks over a lower income and has an extended tail as income increases.">
                <a:extLst>
                  <a:ext uri="{FF2B5EF4-FFF2-40B4-BE49-F238E27FC236}">
                    <a16:creationId xmlns:a16="http://schemas.microsoft.com/office/drawing/2014/main" id="{7D647D87-8C12-E719-766F-2BBBB33CFD00}"/>
                  </a:ext>
                </a:extLst>
              </p:cNvPr>
              <p:cNvPicPr>
                <a:picLocks noChangeAspect="1"/>
              </p:cNvPicPr>
              <p:nvPr/>
            </p:nvPicPr>
            <p:blipFill>
              <a:blip r:embed="rId5"/>
              <a:stretch>
                <a:fillRect/>
              </a:stretch>
            </p:blipFill>
            <p:spPr>
              <a:xfrm>
                <a:off x="5405751" y="2251075"/>
                <a:ext cx="2528231" cy="2202560"/>
              </a:xfrm>
              <a:prstGeom prst="rect">
                <a:avLst/>
              </a:prstGeom>
            </p:spPr>
          </p:pic>
        </p:grpSp>
        <p:sp>
          <p:nvSpPr>
            <p:cNvPr id="11" name="TextBox 10">
              <a:extLst>
                <a:ext uri="{FF2B5EF4-FFF2-40B4-BE49-F238E27FC236}">
                  <a16:creationId xmlns:a16="http://schemas.microsoft.com/office/drawing/2014/main" id="{D0D87599-7D78-97E7-F2D2-46B440365A06}"/>
                </a:ext>
              </a:extLst>
            </p:cNvPr>
            <p:cNvSpPr txBox="1"/>
            <p:nvPr/>
          </p:nvSpPr>
          <p:spPr>
            <a:xfrm>
              <a:off x="3506325" y="10041005"/>
              <a:ext cx="4038600" cy="754053"/>
            </a:xfrm>
            <a:prstGeom prst="rect">
              <a:avLst/>
            </a:prstGeom>
            <a:noFill/>
          </p:spPr>
          <p:txBody>
            <a:bodyPr wrap="square" rtlCol="0">
              <a:spAutoFit/>
            </a:bodyPr>
            <a:lstStyle/>
            <a:p>
              <a:pPr algn="l"/>
              <a:r>
                <a:rPr lang="en-US" dirty="0"/>
                <a:t>Zero Skewness</a:t>
              </a:r>
            </a:p>
          </p:txBody>
        </p:sp>
        <p:sp>
          <p:nvSpPr>
            <p:cNvPr id="12" name="TextBox 11">
              <a:extLst>
                <a:ext uri="{FF2B5EF4-FFF2-40B4-BE49-F238E27FC236}">
                  <a16:creationId xmlns:a16="http://schemas.microsoft.com/office/drawing/2014/main" id="{58579CE3-C2CA-4477-4038-5F5DCF39743C}"/>
                </a:ext>
              </a:extLst>
            </p:cNvPr>
            <p:cNvSpPr txBox="1"/>
            <p:nvPr/>
          </p:nvSpPr>
          <p:spPr>
            <a:xfrm>
              <a:off x="9698035" y="10041004"/>
              <a:ext cx="4991101" cy="754053"/>
            </a:xfrm>
            <a:prstGeom prst="rect">
              <a:avLst/>
            </a:prstGeom>
            <a:noFill/>
          </p:spPr>
          <p:txBody>
            <a:bodyPr wrap="square" rtlCol="0">
              <a:spAutoFit/>
            </a:bodyPr>
            <a:lstStyle/>
            <a:p>
              <a:pPr algn="l"/>
              <a:r>
                <a:rPr lang="en-US" dirty="0"/>
                <a:t>Negative Skewness</a:t>
              </a:r>
            </a:p>
          </p:txBody>
        </p:sp>
        <p:sp>
          <p:nvSpPr>
            <p:cNvPr id="13" name="TextBox 12">
              <a:extLst>
                <a:ext uri="{FF2B5EF4-FFF2-40B4-BE49-F238E27FC236}">
                  <a16:creationId xmlns:a16="http://schemas.microsoft.com/office/drawing/2014/main" id="{3B4A8480-5C89-7DD7-8456-AC90C554B43F}"/>
                </a:ext>
              </a:extLst>
            </p:cNvPr>
            <p:cNvSpPr txBox="1"/>
            <p:nvPr/>
          </p:nvSpPr>
          <p:spPr>
            <a:xfrm>
              <a:off x="16365996" y="10044873"/>
              <a:ext cx="4991101" cy="754053"/>
            </a:xfrm>
            <a:prstGeom prst="rect">
              <a:avLst/>
            </a:prstGeom>
            <a:noFill/>
          </p:spPr>
          <p:txBody>
            <a:bodyPr wrap="square" rtlCol="0">
              <a:spAutoFit/>
            </a:bodyPr>
            <a:lstStyle/>
            <a:p>
              <a:pPr algn="l"/>
              <a:r>
                <a:rPr lang="en-US" dirty="0"/>
                <a:t>Positive Skewness</a:t>
              </a:r>
            </a:p>
          </p:txBody>
        </p:sp>
      </p:grpSp>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F2C39A63-1216-B7FC-602D-03756C3BE776}"/>
                  </a:ext>
                </a:extLst>
              </p:cNvPr>
              <p:cNvSpPr txBox="1"/>
              <p:nvPr/>
            </p:nvSpPr>
            <p:spPr>
              <a:xfrm>
                <a:off x="2135187" y="10392722"/>
                <a:ext cx="15241844" cy="1078372"/>
              </a:xfrm>
              <a:prstGeom prst="rect">
                <a:avLst/>
              </a:prstGeom>
              <a:noFill/>
            </p:spPr>
            <p:txBody>
              <a:bodyPr wrap="square" rtlCol="0">
                <a:spAutoFit/>
              </a:bodyPr>
              <a:lstStyle/>
              <a:p>
                <a:r>
                  <a:rPr lang="en-US" dirty="0"/>
                  <a:t>Pearson’s Coefficient of Skewness:		</a:t>
                </a:r>
                <a14:m>
                  <m:oMath xmlns:m="http://schemas.openxmlformats.org/officeDocument/2006/math">
                    <m:r>
                      <a:rPr lang="en-US" b="0" i="1" smtClean="0">
                        <a:latin typeface="Cambria Math" panose="02040503050406030204" pitchFamily="18" charset="0"/>
                      </a:rPr>
                      <m:t>𝑠𝑘</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3</m:t>
                        </m:r>
                        <m:d>
                          <m:dPr>
                            <m:ctrlPr>
                              <a:rPr lang="en-US" b="0" i="1" smtClean="0">
                                <a:latin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rPr>
                              <m:t>𝑀𝑒𝑑𝑖𝑎𝑛</m:t>
                            </m:r>
                          </m:e>
                        </m:d>
                      </m:num>
                      <m:den>
                        <m:r>
                          <a:rPr lang="en-US" b="0" i="1" smtClean="0">
                            <a:latin typeface="Cambria Math" panose="02040503050406030204" pitchFamily="18" charset="0"/>
                            <a:ea typeface="Cambria Math" panose="02040503050406030204" pitchFamily="18" charset="0"/>
                          </a:rPr>
                          <m:t>𝜎</m:t>
                        </m:r>
                      </m:den>
                    </m:f>
                  </m:oMath>
                </a14:m>
                <a:endParaRPr lang="en-US" dirty="0"/>
              </a:p>
            </p:txBody>
          </p:sp>
        </mc:Choice>
        <mc:Fallback>
          <p:sp>
            <p:nvSpPr>
              <p:cNvPr id="18" name="TextBox 17">
                <a:extLst>
                  <a:ext uri="{FF2B5EF4-FFF2-40B4-BE49-F238E27FC236}">
                    <a16:creationId xmlns:a16="http://schemas.microsoft.com/office/drawing/2014/main" id="{F2C39A63-1216-B7FC-602D-03756C3BE776}"/>
                  </a:ext>
                </a:extLst>
              </p:cNvPr>
              <p:cNvSpPr txBox="1">
                <a:spLocks noRot="1" noChangeAspect="1" noMove="1" noResize="1" noEditPoints="1" noAdjustHandles="1" noChangeArrowheads="1" noChangeShapeType="1" noTextEdit="1"/>
              </p:cNvSpPr>
              <p:nvPr/>
            </p:nvSpPr>
            <p:spPr>
              <a:xfrm>
                <a:off x="2135187" y="10392722"/>
                <a:ext cx="15241844" cy="1078372"/>
              </a:xfrm>
              <a:prstGeom prst="rect">
                <a:avLst/>
              </a:prstGeom>
              <a:blipFill>
                <a:blip r:embed="rId6"/>
                <a:stretch>
                  <a:fillRect l="-1559" b="-11864"/>
                </a:stretch>
              </a:blipFill>
            </p:spPr>
            <p:txBody>
              <a:bodyPr/>
              <a:lstStyle/>
              <a:p>
                <a:r>
                  <a:rPr lang="en-US">
                    <a:noFill/>
                  </a:rPr>
                  <a:t> </a:t>
                </a:r>
              </a:p>
            </p:txBody>
          </p:sp>
        </mc:Fallback>
      </mc:AlternateContent>
    </p:spTree>
    <p:extLst>
      <p:ext uri="{BB962C8B-B14F-4D97-AF65-F5344CB8AC3E}">
        <p14:creationId xmlns:p14="http://schemas.microsoft.com/office/powerpoint/2010/main" val="14261179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98F47-15D7-815A-55B3-18D2344E4C7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61133F6-FAD2-0929-0F52-185C42EA35FF}"/>
              </a:ext>
              <a:ext uri="{C183D7F6-B498-43B3-948B-1728B52AA6E4}">
                <adec:decorative xmlns:adec="http://schemas.microsoft.com/office/drawing/2017/decorative" val="0"/>
              </a:ext>
            </a:extLst>
          </p:cNvPr>
          <p:cNvSpPr>
            <a:spLocks noGrp="1"/>
          </p:cNvSpPr>
          <p:nvPr>
            <p:ph type="title" idx="4294967295"/>
          </p:nvPr>
        </p:nvSpPr>
        <p:spPr>
          <a:xfrm>
            <a:off x="7240588" y="320675"/>
            <a:ext cx="16383000" cy="869950"/>
          </a:xfrm>
          <a:prstGeom prst="rect">
            <a:avLst/>
          </a:prstGeom>
          <a:noFill/>
          <a:ln>
            <a:noFill/>
            <a:prstDash/>
          </a:ln>
          <a:effectLst/>
        </p:spPr>
        <p:txBody>
          <a:bodyPr rot="0" spcFirstLastPara="0" vertOverflow="overflow" horzOverflow="overflow" vert="horz" wrap="square" lIns="217728" tIns="108864" rIns="217728" bIns="108864" numCol="1" spcCol="0" rtlCol="0" fromWordArt="0" anchor="t" anchorCtr="0" forceAA="0" compatLnSpc="1">
            <a:prstTxWarp prst="textNoShape">
              <a:avLst/>
            </a:prstTxWarp>
            <a:noAutofit/>
          </a:bodyPr>
          <a:lstStyle/>
          <a:p>
            <a:pPr marL="0" marR="0" lvl="0" indent="0" algn="l" defTabSz="2177278" rtl="0" eaLnBrk="1" fontAlgn="auto" latinLnBrk="0" hangingPunct="1">
              <a:lnSpc>
                <a:spcPct val="100000"/>
              </a:lnSpc>
              <a:spcBef>
                <a:spcPct val="20000"/>
              </a:spcBef>
              <a:spcAft>
                <a:spcPts val="0"/>
              </a:spcAft>
              <a:buClrTx/>
              <a:buSzTx/>
              <a:buFont typeface="Arial" pitchFamily="34" charset="0"/>
              <a:buNone/>
              <a:tabLst/>
              <a:defRPr/>
            </a:pPr>
            <a:r>
              <a:rPr kumimoji="0" lang="en-US" sz="4500" b="1" i="0" u="none" strike="noStrike" kern="1200" cap="all" spc="0" normalizeH="0" baseline="0" noProof="0" dirty="0">
                <a:ln>
                  <a:noFill/>
                </a:ln>
                <a:solidFill>
                  <a:schemeClr val="bg1"/>
                </a:solidFill>
                <a:effectLst/>
                <a:uLnTx/>
                <a:uFillTx/>
                <a:latin typeface="+mj-lt"/>
                <a:ea typeface="+mn-ea"/>
                <a:cs typeface="Arial Black" panose="020B0604020202020204" pitchFamily="34" charset="0"/>
              </a:rPr>
              <a:t>Questions?</a:t>
            </a:r>
          </a:p>
        </p:txBody>
      </p:sp>
      <p:sp>
        <p:nvSpPr>
          <p:cNvPr id="6" name="Footer Placeholder 3">
            <a:extLst>
              <a:ext uri="{FF2B5EF4-FFF2-40B4-BE49-F238E27FC236}">
                <a16:creationId xmlns:a16="http://schemas.microsoft.com/office/drawing/2014/main" id="{8FD7D13B-B082-0719-C961-BCC9B5394516}"/>
              </a:ext>
              <a:ext uri="{C183D7F6-B498-43B3-948B-1728B52AA6E4}">
                <adec:decorative xmlns:adec="http://schemas.microsoft.com/office/drawing/2017/decorative" val="0"/>
              </a:ext>
            </a:extLst>
          </p:cNvPr>
          <p:cNvSpPr>
            <a:spLocks noGrp="1"/>
          </p:cNvSpPr>
          <p:nvPr>
            <p:ph type="ftr" sz="quarter" idx="3"/>
          </p:nvPr>
        </p:nvSpPr>
        <p:spPr>
          <a:xfrm>
            <a:off x="992187" y="12712701"/>
            <a:ext cx="17983200" cy="730250"/>
          </a:xfrm>
        </p:spPr>
        <p:txBody>
          <a:bodyPr/>
          <a:lstStyle/>
          <a:p>
            <a:pPr algn="l"/>
            <a:r>
              <a:rPr lang="en-US" sz="3200">
                <a:solidFill>
                  <a:schemeClr val="tx1"/>
                </a:solidFill>
                <a:latin typeface="Gotham Light"/>
                <a:cs typeface="Gotham Light"/>
              </a:rPr>
              <a:t>Averages, etc.</a:t>
            </a:r>
            <a:endParaRPr lang="en-US" sz="3200" dirty="0">
              <a:solidFill>
                <a:schemeClr val="tx1"/>
              </a:solidFill>
              <a:latin typeface="Gotham Light"/>
              <a:cs typeface="Gotham Light"/>
            </a:endParaRPr>
          </a:p>
        </p:txBody>
      </p:sp>
      <p:sp>
        <p:nvSpPr>
          <p:cNvPr id="2" name="Slide Number Placeholder 1">
            <a:extLst>
              <a:ext uri="{FF2B5EF4-FFF2-40B4-BE49-F238E27FC236}">
                <a16:creationId xmlns:a16="http://schemas.microsoft.com/office/drawing/2014/main" id="{92C59C1C-AD8E-2B2C-FF55-F99A3A9827BC}"/>
              </a:ext>
              <a:ext uri="{C183D7F6-B498-43B3-948B-1728B52AA6E4}">
                <adec:decorative xmlns:adec="http://schemas.microsoft.com/office/drawing/2017/decorative" val="0"/>
              </a:ext>
            </a:extLst>
          </p:cNvPr>
          <p:cNvSpPr>
            <a:spLocks noGrp="1"/>
          </p:cNvSpPr>
          <p:nvPr>
            <p:ph type="sldNum" sz="quarter" idx="4"/>
          </p:nvPr>
        </p:nvSpPr>
        <p:spPr/>
        <p:txBody>
          <a:bodyPr/>
          <a:lstStyle/>
          <a:p>
            <a:fld id="{DA0720B4-62EC-4DE5-8947-4026BA8F455F}" type="slidenum">
              <a:rPr lang="en-US" smtClean="0"/>
              <a:pPr/>
              <a:t>11</a:t>
            </a:fld>
            <a:endParaRPr lang="en-US" dirty="0"/>
          </a:p>
        </p:txBody>
      </p:sp>
    </p:spTree>
    <p:extLst>
      <p:ext uri="{BB962C8B-B14F-4D97-AF65-F5344CB8AC3E}">
        <p14:creationId xmlns:p14="http://schemas.microsoft.com/office/powerpoint/2010/main" val="2713158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65F1CC8-4419-1147-B46E-B7A8E4BAC054}"/>
              </a:ext>
            </a:extLst>
          </p:cNvPr>
          <p:cNvSpPr>
            <a:spLocks noGrp="1"/>
          </p:cNvSpPr>
          <p:nvPr>
            <p:ph type="title" idx="4294967295"/>
          </p:nvPr>
        </p:nvSpPr>
        <p:spPr>
          <a:xfrm>
            <a:off x="7240588" y="320675"/>
            <a:ext cx="16383000" cy="869950"/>
          </a:xfrm>
          <a:prstGeom prst="rect">
            <a:avLst/>
          </a:prstGeom>
          <a:noFill/>
          <a:ln>
            <a:noFill/>
            <a:prstDash/>
          </a:ln>
          <a:effectLst/>
        </p:spPr>
        <p:txBody>
          <a:bodyPr rot="0" spcFirstLastPara="0" vertOverflow="overflow" horzOverflow="overflow" vert="horz" wrap="square" lIns="217728" tIns="108864" rIns="217728" bIns="108864" numCol="1" spcCol="0" rtlCol="0" fromWordArt="0" anchor="t" anchorCtr="0" forceAA="0" compatLnSpc="1">
            <a:prstTxWarp prst="textNoShape">
              <a:avLst/>
            </a:prstTxWarp>
            <a:noAutofit/>
          </a:bodyPr>
          <a:lstStyle/>
          <a:p>
            <a:pPr marL="0" marR="0" lvl="0" indent="0" algn="l" defTabSz="2177278" rtl="0" eaLnBrk="1" fontAlgn="auto" latinLnBrk="0" hangingPunct="1">
              <a:lnSpc>
                <a:spcPct val="100000"/>
              </a:lnSpc>
              <a:spcBef>
                <a:spcPct val="20000"/>
              </a:spcBef>
              <a:spcAft>
                <a:spcPts val="0"/>
              </a:spcAft>
              <a:buClrTx/>
              <a:buSzTx/>
              <a:buFont typeface="Arial" pitchFamily="34" charset="0"/>
              <a:buNone/>
              <a:tabLst/>
              <a:defRPr/>
            </a:pPr>
            <a:r>
              <a:rPr kumimoji="0" lang="en-US" sz="4500" b="1" i="0" u="none" strike="noStrike" kern="1200" cap="all" spc="0" normalizeH="0" baseline="0" noProof="0" dirty="0" err="1">
                <a:ln>
                  <a:noFill/>
                </a:ln>
                <a:solidFill>
                  <a:schemeClr val="bg1"/>
                </a:solidFill>
                <a:effectLst/>
                <a:uLnTx/>
                <a:uFillTx/>
                <a:latin typeface="+mj-lt"/>
                <a:ea typeface="+mn-ea"/>
                <a:cs typeface="Arial Black" panose="020B0604020202020204" pitchFamily="34" charset="0"/>
              </a:rPr>
              <a:t>Gooooooooooooals</a:t>
            </a:r>
            <a:endParaRPr kumimoji="0" lang="en-US" sz="4500" b="1" i="0" u="none" strike="noStrike" kern="1200" cap="all" spc="0" normalizeH="0" baseline="0" noProof="0" dirty="0">
              <a:ln>
                <a:noFill/>
              </a:ln>
              <a:solidFill>
                <a:schemeClr val="bg1"/>
              </a:solidFill>
              <a:effectLst/>
              <a:uLnTx/>
              <a:uFillTx/>
              <a:latin typeface="+mj-lt"/>
              <a:ea typeface="+mn-ea"/>
              <a:cs typeface="Arial Black" panose="020B0604020202020204" pitchFamily="34" charset="0"/>
            </a:endParaRPr>
          </a:p>
        </p:txBody>
      </p:sp>
      <p:pic>
        <p:nvPicPr>
          <p:cNvPr id="6" name="Picture 2" descr="Soccer player celebrating making a goal. You can almost hear an announcer yelling, &quot;Goooooooooooooooal!&quot;">
            <a:extLst>
              <a:ext uri="{FF2B5EF4-FFF2-40B4-BE49-F238E27FC236}">
                <a16:creationId xmlns:a16="http://schemas.microsoft.com/office/drawing/2014/main" id="{5335ADDF-62CC-D4FD-C84F-8988F74F73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912" y="3581400"/>
            <a:ext cx="9346646" cy="5878809"/>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5B9B317E-4A76-0646-8965-1252315B4D4C}"/>
              </a:ext>
            </a:extLst>
          </p:cNvPr>
          <p:cNvSpPr>
            <a:spLocks noGrp="1"/>
          </p:cNvSpPr>
          <p:nvPr>
            <p:ph type="body" sz="quarter" idx="11"/>
          </p:nvPr>
        </p:nvSpPr>
        <p:spPr>
          <a:xfrm>
            <a:off x="11344575" y="1733636"/>
            <a:ext cx="12054688" cy="9574336"/>
          </a:xfrm>
        </p:spPr>
        <p:txBody>
          <a:bodyPr>
            <a:noAutofit/>
          </a:bodyPr>
          <a:lstStyle/>
          <a:p>
            <a:r>
              <a:rPr lang="en-US" sz="4000" dirty="0">
                <a:latin typeface="Arial" panose="020B0604020202020204" pitchFamily="34" charset="0"/>
                <a:cs typeface="Arial" panose="020B0604020202020204" pitchFamily="34" charset="0"/>
              </a:rPr>
              <a:t>Understand and describe dispersion measures and why they are important in statistics</a:t>
            </a:r>
          </a:p>
          <a:p>
            <a:endParaRPr lang="en-US" sz="4000"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Define and differentiate measures of dispersion. Explain what these measures reveal about the data.</a:t>
            </a:r>
          </a:p>
          <a:p>
            <a:pPr lvl="1"/>
            <a:r>
              <a:rPr lang="en-US" sz="2800" dirty="0">
                <a:latin typeface="Arial" panose="020B0604020202020204" pitchFamily="34" charset="0"/>
                <a:cs typeface="Arial" panose="020B0604020202020204" pitchFamily="34" charset="0"/>
              </a:rPr>
              <a:t>Range</a:t>
            </a:r>
          </a:p>
          <a:p>
            <a:pPr lvl="1"/>
            <a:r>
              <a:rPr lang="en-US" sz="2800" dirty="0">
                <a:latin typeface="Arial" panose="020B0604020202020204" pitchFamily="34" charset="0"/>
                <a:cs typeface="Arial" panose="020B0604020202020204" pitchFamily="34" charset="0"/>
              </a:rPr>
              <a:t>Percentiles</a:t>
            </a:r>
          </a:p>
          <a:p>
            <a:pPr lvl="1"/>
            <a:r>
              <a:rPr lang="en-US" sz="2800" dirty="0">
                <a:latin typeface="Arial" panose="020B0604020202020204" pitchFamily="34" charset="0"/>
                <a:cs typeface="Arial" panose="020B0604020202020204" pitchFamily="34" charset="0"/>
              </a:rPr>
              <a:t>Variance</a:t>
            </a:r>
          </a:p>
          <a:p>
            <a:pPr lvl="1"/>
            <a:r>
              <a:rPr lang="en-US" sz="2800" dirty="0">
                <a:latin typeface="Arial" panose="020B0604020202020204" pitchFamily="34" charset="0"/>
                <a:cs typeface="Arial" panose="020B0604020202020204" pitchFamily="34" charset="0"/>
              </a:rPr>
              <a:t>Standard Deviation</a:t>
            </a:r>
          </a:p>
          <a:p>
            <a:pPr marL="0" indent="0">
              <a:buNone/>
            </a:pPr>
            <a:endParaRPr lang="en-US" sz="4000"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Construct and interpret a box plot</a:t>
            </a:r>
          </a:p>
          <a:p>
            <a:endParaRPr lang="en-US" sz="4000"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Explain skewness, k, and its impact on the data, as well as demonstrate how to quantify it.</a:t>
            </a:r>
          </a:p>
          <a:p>
            <a:pPr marL="0" indent="0">
              <a:buNone/>
            </a:pPr>
            <a:endParaRPr lang="en-US" sz="40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CF4520FC-AC22-6149-AFD8-B89EA52A8EF3}"/>
              </a:ext>
            </a:extLst>
          </p:cNvPr>
          <p:cNvSpPr>
            <a:spLocks noGrp="1"/>
          </p:cNvSpPr>
          <p:nvPr>
            <p:ph type="sldNum" sz="quarter" idx="4"/>
          </p:nvPr>
        </p:nvSpPr>
        <p:spPr/>
        <p:txBody>
          <a:bodyPr/>
          <a:lstStyle/>
          <a:p>
            <a:fld id="{DA0720B4-62EC-4DE5-8947-4026BA8F455F}" type="slidenum">
              <a:rPr lang="en-US" smtClean="0"/>
              <a:pPr/>
              <a:t>2</a:t>
            </a:fld>
            <a:endParaRPr lang="en-US" dirty="0"/>
          </a:p>
        </p:txBody>
      </p:sp>
      <p:sp>
        <p:nvSpPr>
          <p:cNvPr id="8" name="Footer Placeholder 3">
            <a:extLst>
              <a:ext uri="{FF2B5EF4-FFF2-40B4-BE49-F238E27FC236}">
                <a16:creationId xmlns:a16="http://schemas.microsoft.com/office/drawing/2014/main" id="{DE0CBE44-52AC-03A3-8D2C-587726183BDB}"/>
              </a:ext>
              <a:ext uri="{C183D7F6-B498-43B3-948B-1728B52AA6E4}">
                <adec:decorative xmlns:adec="http://schemas.microsoft.com/office/drawing/2017/decorative" val="0"/>
              </a:ext>
            </a:extLst>
          </p:cNvPr>
          <p:cNvSpPr>
            <a:spLocks noGrp="1"/>
          </p:cNvSpPr>
          <p:nvPr>
            <p:ph type="ftr" sz="quarter" idx="3"/>
          </p:nvPr>
        </p:nvSpPr>
        <p:spPr>
          <a:xfrm>
            <a:off x="992187" y="12712701"/>
            <a:ext cx="17983200" cy="730250"/>
          </a:xfrm>
        </p:spPr>
        <p:txBody>
          <a:bodyPr/>
          <a:lstStyle/>
          <a:p>
            <a:pPr algn="l"/>
            <a:r>
              <a:rPr lang="en-US" sz="3200">
                <a:solidFill>
                  <a:schemeClr val="tx1"/>
                </a:solidFill>
                <a:latin typeface="Gotham Light"/>
                <a:cs typeface="Gotham Light"/>
              </a:rPr>
              <a:t>Dispersion</a:t>
            </a:r>
            <a:endParaRPr lang="en-US" sz="3200" dirty="0">
              <a:solidFill>
                <a:schemeClr val="tx1"/>
              </a:solidFill>
              <a:latin typeface="Gotham Light"/>
              <a:cs typeface="Gotham Light"/>
            </a:endParaRPr>
          </a:p>
        </p:txBody>
      </p:sp>
    </p:spTree>
    <p:extLst>
      <p:ext uri="{BB962C8B-B14F-4D97-AF65-F5344CB8AC3E}">
        <p14:creationId xmlns:p14="http://schemas.microsoft.com/office/powerpoint/2010/main" val="1899569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43615-E0F7-F9D0-39A0-A9FD55BD65D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B334B01-59B3-8B33-C757-764C7A597708}"/>
              </a:ext>
              <a:ext uri="{C183D7F6-B498-43B3-948B-1728B52AA6E4}">
                <adec:decorative xmlns:adec="http://schemas.microsoft.com/office/drawing/2017/decorative" val="0"/>
              </a:ext>
            </a:extLst>
          </p:cNvPr>
          <p:cNvSpPr>
            <a:spLocks noGrp="1"/>
          </p:cNvSpPr>
          <p:nvPr>
            <p:ph type="title" idx="4294967295"/>
          </p:nvPr>
        </p:nvSpPr>
        <p:spPr>
          <a:xfrm>
            <a:off x="7240588" y="320675"/>
            <a:ext cx="16383000" cy="869950"/>
          </a:xfrm>
          <a:prstGeom prst="rect">
            <a:avLst/>
          </a:prstGeom>
          <a:noFill/>
          <a:ln>
            <a:noFill/>
            <a:prstDash/>
          </a:ln>
          <a:effectLst/>
        </p:spPr>
        <p:txBody>
          <a:bodyPr rot="0" spcFirstLastPara="0" vertOverflow="overflow" horzOverflow="overflow" vert="horz" wrap="square" lIns="217728" tIns="108864" rIns="217728" bIns="108864" numCol="1" spcCol="0" rtlCol="0" fromWordArt="0" anchor="t" anchorCtr="0" forceAA="0" compatLnSpc="1">
            <a:prstTxWarp prst="textNoShape">
              <a:avLst/>
            </a:prstTxWarp>
            <a:noAutofit/>
          </a:bodyPr>
          <a:lstStyle/>
          <a:p>
            <a:pPr marL="0" marR="0" lvl="0" indent="0" algn="l" defTabSz="2177278" rtl="0" eaLnBrk="1" fontAlgn="auto" latinLnBrk="0" hangingPunct="1">
              <a:lnSpc>
                <a:spcPct val="100000"/>
              </a:lnSpc>
              <a:spcBef>
                <a:spcPct val="20000"/>
              </a:spcBef>
              <a:spcAft>
                <a:spcPts val="0"/>
              </a:spcAft>
              <a:buClrTx/>
              <a:buSzTx/>
              <a:buFont typeface="Arial" pitchFamily="34" charset="0"/>
              <a:buNone/>
              <a:tabLst/>
              <a:defRPr/>
            </a:pPr>
            <a:r>
              <a:rPr kumimoji="0" lang="en-US" sz="4500" b="1" i="0" u="none" strike="noStrike" kern="1200" cap="all" spc="0" normalizeH="0" baseline="0" noProof="0" dirty="0">
                <a:ln>
                  <a:noFill/>
                </a:ln>
                <a:solidFill>
                  <a:schemeClr val="bg1"/>
                </a:solidFill>
                <a:effectLst/>
                <a:uLnTx/>
                <a:uFillTx/>
                <a:latin typeface="+mj-lt"/>
                <a:ea typeface="+mn-ea"/>
                <a:cs typeface="Arial Black" panose="020B0604020202020204" pitchFamily="34" charset="0"/>
              </a:rPr>
              <a:t>Dispersion</a:t>
            </a:r>
          </a:p>
        </p:txBody>
      </p:sp>
      <p:sp>
        <p:nvSpPr>
          <p:cNvPr id="6" name="Footer Placeholder 3">
            <a:extLst>
              <a:ext uri="{FF2B5EF4-FFF2-40B4-BE49-F238E27FC236}">
                <a16:creationId xmlns:a16="http://schemas.microsoft.com/office/drawing/2014/main" id="{4BE1F4D9-A7EF-CF45-2824-E8AB411A6803}"/>
              </a:ext>
              <a:ext uri="{C183D7F6-B498-43B3-948B-1728B52AA6E4}">
                <adec:decorative xmlns:adec="http://schemas.microsoft.com/office/drawing/2017/decorative" val="0"/>
              </a:ext>
            </a:extLst>
          </p:cNvPr>
          <p:cNvSpPr>
            <a:spLocks noGrp="1"/>
          </p:cNvSpPr>
          <p:nvPr>
            <p:ph type="ftr" sz="quarter" idx="3"/>
          </p:nvPr>
        </p:nvSpPr>
        <p:spPr>
          <a:xfrm>
            <a:off x="992187" y="12712701"/>
            <a:ext cx="17983200" cy="730250"/>
          </a:xfrm>
        </p:spPr>
        <p:txBody>
          <a:bodyPr/>
          <a:lstStyle/>
          <a:p>
            <a:pPr algn="l"/>
            <a:r>
              <a:rPr lang="en-US" sz="3200">
                <a:solidFill>
                  <a:schemeClr val="tx1"/>
                </a:solidFill>
                <a:latin typeface="Gotham Light"/>
                <a:cs typeface="Gotham Light"/>
              </a:rPr>
              <a:t>Dispersion</a:t>
            </a:r>
            <a:endParaRPr lang="en-US" sz="3200" dirty="0">
              <a:solidFill>
                <a:schemeClr val="tx1"/>
              </a:solidFill>
              <a:latin typeface="Gotham Light"/>
              <a:cs typeface="Gotham Light"/>
            </a:endParaRPr>
          </a:p>
        </p:txBody>
      </p:sp>
      <p:sp>
        <p:nvSpPr>
          <p:cNvPr id="2" name="Slide Number Placeholder 1">
            <a:extLst>
              <a:ext uri="{FF2B5EF4-FFF2-40B4-BE49-F238E27FC236}">
                <a16:creationId xmlns:a16="http://schemas.microsoft.com/office/drawing/2014/main" id="{84F9468F-6898-B287-10F4-1E2BAC6E1401}"/>
              </a:ext>
              <a:ext uri="{C183D7F6-B498-43B3-948B-1728B52AA6E4}">
                <adec:decorative xmlns:adec="http://schemas.microsoft.com/office/drawing/2017/decorative" val="0"/>
              </a:ext>
            </a:extLst>
          </p:cNvPr>
          <p:cNvSpPr>
            <a:spLocks noGrp="1"/>
          </p:cNvSpPr>
          <p:nvPr>
            <p:ph type="sldNum" sz="quarter" idx="4"/>
          </p:nvPr>
        </p:nvSpPr>
        <p:spPr/>
        <p:txBody>
          <a:bodyPr/>
          <a:lstStyle/>
          <a:p>
            <a:fld id="{DA0720B4-62EC-4DE5-8947-4026BA8F455F}" type="slidenum">
              <a:rPr lang="en-US" smtClean="0"/>
              <a:pPr/>
              <a:t>3</a:t>
            </a:fld>
            <a:endParaRPr lang="en-US" dirty="0"/>
          </a:p>
        </p:txBody>
      </p:sp>
      <p:sp>
        <p:nvSpPr>
          <p:cNvPr id="3" name="TextBox 2">
            <a:extLst>
              <a:ext uri="{FF2B5EF4-FFF2-40B4-BE49-F238E27FC236}">
                <a16:creationId xmlns:a16="http://schemas.microsoft.com/office/drawing/2014/main" id="{CD9C51FC-F4CA-9F97-CC89-90593354315E}"/>
              </a:ext>
            </a:extLst>
          </p:cNvPr>
          <p:cNvSpPr txBox="1"/>
          <p:nvPr/>
        </p:nvSpPr>
        <p:spPr>
          <a:xfrm>
            <a:off x="14022387" y="3581509"/>
            <a:ext cx="6858000" cy="6740307"/>
          </a:xfrm>
          <a:prstGeom prst="rect">
            <a:avLst/>
          </a:prstGeom>
          <a:noFill/>
        </p:spPr>
        <p:txBody>
          <a:bodyPr wrap="square" rtlCol="0">
            <a:spAutoFit/>
          </a:bodyPr>
          <a:lstStyle/>
          <a:p>
            <a:pPr algn="l"/>
            <a:r>
              <a:rPr lang="en-US" sz="5400" dirty="0"/>
              <a:t>Measures of central tendency only describe the center of the data. To get a better sense of how spread out the data is, we use measures of </a:t>
            </a:r>
            <a:r>
              <a:rPr lang="en-US" sz="5400" b="1" dirty="0"/>
              <a:t>dispersion</a:t>
            </a:r>
            <a:r>
              <a:rPr lang="en-US" sz="5400" dirty="0"/>
              <a:t>.</a:t>
            </a:r>
          </a:p>
        </p:txBody>
      </p:sp>
      <p:pic>
        <p:nvPicPr>
          <p:cNvPr id="7" name="Trim" descr="The scene in 'Saving Private Ryan' where Captain Miller tells the troops to &quot;Disperse, you know what to do.&quot;">
            <a:hlinkClick r:id="" action="ppaction://media"/>
            <a:extLst>
              <a:ext uri="{FF2B5EF4-FFF2-40B4-BE49-F238E27FC236}">
                <a16:creationId xmlns:a16="http://schemas.microsoft.com/office/drawing/2014/main" id="{AC18A85E-30C4-1929-DDF4-93D35FF5404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7587" y="4368746"/>
            <a:ext cx="8866188" cy="4765675"/>
          </a:xfrm>
          <a:prstGeom prst="rect">
            <a:avLst/>
          </a:prstGeom>
        </p:spPr>
      </p:pic>
    </p:spTree>
    <p:extLst>
      <p:ext uri="{BB962C8B-B14F-4D97-AF65-F5344CB8AC3E}">
        <p14:creationId xmlns:p14="http://schemas.microsoft.com/office/powerpoint/2010/main" val="3717114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F3334-F013-AEB1-E802-AEC2A63FB77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C59F7EC-1117-F74D-90B4-0EB1C579B843}"/>
              </a:ext>
              <a:ext uri="{C183D7F6-B498-43B3-948B-1728B52AA6E4}">
                <adec:decorative xmlns:adec="http://schemas.microsoft.com/office/drawing/2017/decorative" val="0"/>
              </a:ext>
            </a:extLst>
          </p:cNvPr>
          <p:cNvSpPr>
            <a:spLocks noGrp="1"/>
          </p:cNvSpPr>
          <p:nvPr>
            <p:ph type="title" idx="4294967295"/>
          </p:nvPr>
        </p:nvSpPr>
        <p:spPr>
          <a:xfrm>
            <a:off x="7240588" y="320675"/>
            <a:ext cx="16383000" cy="869950"/>
          </a:xfrm>
          <a:prstGeom prst="rect">
            <a:avLst/>
          </a:prstGeom>
          <a:noFill/>
          <a:ln>
            <a:noFill/>
            <a:prstDash/>
          </a:ln>
          <a:effectLst/>
        </p:spPr>
        <p:txBody>
          <a:bodyPr rot="0" spcFirstLastPara="0" vertOverflow="overflow" horzOverflow="overflow" vert="horz" wrap="square" lIns="217728" tIns="108864" rIns="217728" bIns="108864" numCol="1" spcCol="0" rtlCol="0" fromWordArt="0" anchor="t" anchorCtr="0" forceAA="0" compatLnSpc="1">
            <a:prstTxWarp prst="textNoShape">
              <a:avLst/>
            </a:prstTxWarp>
            <a:noAutofit/>
          </a:bodyPr>
          <a:lstStyle/>
          <a:p>
            <a:pPr marL="0" marR="0" lvl="0" indent="0" algn="l" defTabSz="2177278" rtl="0" eaLnBrk="1" fontAlgn="auto" latinLnBrk="0" hangingPunct="1">
              <a:lnSpc>
                <a:spcPct val="100000"/>
              </a:lnSpc>
              <a:spcBef>
                <a:spcPct val="20000"/>
              </a:spcBef>
              <a:spcAft>
                <a:spcPts val="0"/>
              </a:spcAft>
              <a:buClrTx/>
              <a:buSzTx/>
              <a:buFont typeface="Arial" pitchFamily="34" charset="0"/>
              <a:buNone/>
              <a:tabLst/>
              <a:defRPr/>
            </a:pPr>
            <a:r>
              <a:rPr kumimoji="0" lang="en-US" sz="4500" b="1" i="0" u="none" strike="noStrike" kern="1200" cap="all" spc="0" normalizeH="0" baseline="0" noProof="0" dirty="0">
                <a:ln>
                  <a:noFill/>
                </a:ln>
                <a:solidFill>
                  <a:schemeClr val="bg1"/>
                </a:solidFill>
                <a:effectLst/>
                <a:uLnTx/>
                <a:uFillTx/>
                <a:latin typeface="+mj-lt"/>
                <a:ea typeface="+mn-ea"/>
                <a:cs typeface="Arial Black" panose="020B0604020202020204" pitchFamily="34" charset="0"/>
              </a:rPr>
              <a:t>Range</a:t>
            </a:r>
          </a:p>
        </p:txBody>
      </p:sp>
      <p:sp>
        <p:nvSpPr>
          <p:cNvPr id="6" name="Footer Placeholder 3">
            <a:extLst>
              <a:ext uri="{FF2B5EF4-FFF2-40B4-BE49-F238E27FC236}">
                <a16:creationId xmlns:a16="http://schemas.microsoft.com/office/drawing/2014/main" id="{288CA7A8-B2D4-5DAE-9E30-5C7C5173101A}"/>
              </a:ext>
              <a:ext uri="{C183D7F6-B498-43B3-948B-1728B52AA6E4}">
                <adec:decorative xmlns:adec="http://schemas.microsoft.com/office/drawing/2017/decorative" val="0"/>
              </a:ext>
            </a:extLst>
          </p:cNvPr>
          <p:cNvSpPr>
            <a:spLocks noGrp="1"/>
          </p:cNvSpPr>
          <p:nvPr>
            <p:ph type="ftr" sz="quarter" idx="3"/>
          </p:nvPr>
        </p:nvSpPr>
        <p:spPr>
          <a:xfrm>
            <a:off x="992187" y="12712701"/>
            <a:ext cx="17983200" cy="730250"/>
          </a:xfrm>
        </p:spPr>
        <p:txBody>
          <a:bodyPr/>
          <a:lstStyle/>
          <a:p>
            <a:pPr algn="l"/>
            <a:r>
              <a:rPr lang="en-US" sz="3200">
                <a:solidFill>
                  <a:schemeClr val="tx1"/>
                </a:solidFill>
                <a:latin typeface="Gotham Light"/>
                <a:cs typeface="Gotham Light"/>
              </a:rPr>
              <a:t>Dispersion</a:t>
            </a:r>
            <a:endParaRPr lang="en-US" sz="3200" dirty="0">
              <a:solidFill>
                <a:schemeClr val="tx1"/>
              </a:solidFill>
              <a:latin typeface="Gotham Light"/>
              <a:cs typeface="Gotham Light"/>
            </a:endParaRPr>
          </a:p>
        </p:txBody>
      </p:sp>
      <p:sp>
        <p:nvSpPr>
          <p:cNvPr id="2" name="Slide Number Placeholder 1">
            <a:extLst>
              <a:ext uri="{FF2B5EF4-FFF2-40B4-BE49-F238E27FC236}">
                <a16:creationId xmlns:a16="http://schemas.microsoft.com/office/drawing/2014/main" id="{7FBA7A37-98B2-052A-83D4-F24BA3DF4689}"/>
              </a:ext>
              <a:ext uri="{C183D7F6-B498-43B3-948B-1728B52AA6E4}">
                <adec:decorative xmlns:adec="http://schemas.microsoft.com/office/drawing/2017/decorative" val="0"/>
              </a:ext>
            </a:extLst>
          </p:cNvPr>
          <p:cNvSpPr>
            <a:spLocks noGrp="1"/>
          </p:cNvSpPr>
          <p:nvPr>
            <p:ph type="sldNum" sz="quarter" idx="4"/>
          </p:nvPr>
        </p:nvSpPr>
        <p:spPr/>
        <p:txBody>
          <a:bodyPr/>
          <a:lstStyle/>
          <a:p>
            <a:fld id="{DA0720B4-62EC-4DE5-8947-4026BA8F455F}" type="slidenum">
              <a:rPr lang="en-US" smtClean="0"/>
              <a:pPr/>
              <a:t>4</a:t>
            </a:fld>
            <a:endParaRPr lang="en-US" dirty="0"/>
          </a:p>
        </p:txBody>
      </p:sp>
      <p:sp>
        <p:nvSpPr>
          <p:cNvPr id="3" name="TextBox 2">
            <a:extLst>
              <a:ext uri="{FF2B5EF4-FFF2-40B4-BE49-F238E27FC236}">
                <a16:creationId xmlns:a16="http://schemas.microsoft.com/office/drawing/2014/main" id="{BECF1D27-0354-5D34-5DE3-BA25377DB737}"/>
              </a:ext>
            </a:extLst>
          </p:cNvPr>
          <p:cNvSpPr txBox="1"/>
          <p:nvPr/>
        </p:nvSpPr>
        <p:spPr>
          <a:xfrm>
            <a:off x="534987" y="6442501"/>
            <a:ext cx="11166155" cy="830997"/>
          </a:xfrm>
          <a:prstGeom prst="rect">
            <a:avLst/>
          </a:prstGeom>
          <a:noFill/>
        </p:spPr>
        <p:txBody>
          <a:bodyPr wrap="square" rtlCol="0">
            <a:spAutoFit/>
          </a:bodyPr>
          <a:lstStyle/>
          <a:p>
            <a:pPr algn="l"/>
            <a:r>
              <a:rPr lang="en-US" sz="4800" dirty="0"/>
              <a:t>Range = Largest value  - </a:t>
            </a:r>
            <a:r>
              <a:rPr lang="en-US" sz="4400" dirty="0"/>
              <a:t>Smallest</a:t>
            </a:r>
            <a:r>
              <a:rPr lang="en-US" sz="4800" dirty="0"/>
              <a:t> Value</a:t>
            </a:r>
          </a:p>
        </p:txBody>
      </p:sp>
      <p:graphicFrame>
        <p:nvGraphicFramePr>
          <p:cNvPr id="15" name="Object 14">
            <a:extLst>
              <a:ext uri="{FF2B5EF4-FFF2-40B4-BE49-F238E27FC236}">
                <a16:creationId xmlns:a16="http://schemas.microsoft.com/office/drawing/2014/main" id="{98E5CEE3-6D38-DC7C-4E19-F3954FDE87AA}"/>
              </a:ext>
            </a:extLst>
          </p:cNvPr>
          <p:cNvGraphicFramePr>
            <a:graphicFrameLocks noChangeAspect="1"/>
          </p:cNvGraphicFramePr>
          <p:nvPr>
            <p:extLst>
              <p:ext uri="{D42A27DB-BD31-4B8C-83A1-F6EECF244321}">
                <p14:modId xmlns:p14="http://schemas.microsoft.com/office/powerpoint/2010/main" val="1192726408"/>
              </p:ext>
            </p:extLst>
          </p:nvPr>
        </p:nvGraphicFramePr>
        <p:xfrm>
          <a:off x="12686033" y="3283121"/>
          <a:ext cx="11166155" cy="7980754"/>
        </p:xfrm>
        <a:graphic>
          <a:graphicData uri="http://schemas.openxmlformats.org/presentationml/2006/ole">
            <mc:AlternateContent xmlns:mc="http://schemas.openxmlformats.org/markup-compatibility/2006">
              <mc:Choice xmlns:v="urn:schemas-microsoft-com:vml" Requires="v">
                <p:oleObj name="Worksheet" r:id="rId3" imgW="3082660" imgH="2202799" progId="Excel.Sheet.12">
                  <p:embed/>
                </p:oleObj>
              </mc:Choice>
              <mc:Fallback>
                <p:oleObj name="Worksheet" r:id="rId3" imgW="3082660" imgH="2202799" progId="Excel.Sheet.12">
                  <p:embed/>
                  <p:pic>
                    <p:nvPicPr>
                      <p:cNvPr id="0" name=""/>
                      <p:cNvPicPr/>
                      <p:nvPr/>
                    </p:nvPicPr>
                    <p:blipFill>
                      <a:blip r:embed="rId4"/>
                      <a:stretch>
                        <a:fillRect/>
                      </a:stretch>
                    </p:blipFill>
                    <p:spPr>
                      <a:xfrm>
                        <a:off x="12686033" y="3283121"/>
                        <a:ext cx="11166155" cy="7980754"/>
                      </a:xfrm>
                      <a:prstGeom prst="rect">
                        <a:avLst/>
                      </a:prstGeom>
                    </p:spPr>
                  </p:pic>
                </p:oleObj>
              </mc:Fallback>
            </mc:AlternateContent>
          </a:graphicData>
        </a:graphic>
      </p:graphicFrame>
    </p:spTree>
    <p:extLst>
      <p:ext uri="{BB962C8B-B14F-4D97-AF65-F5344CB8AC3E}">
        <p14:creationId xmlns:p14="http://schemas.microsoft.com/office/powerpoint/2010/main" val="1198601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60F0C-32B0-FF09-2B43-1E955F6B7AE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564CEE3-889A-83B9-FAE3-68B114B236D6}"/>
              </a:ext>
              <a:ext uri="{C183D7F6-B498-43B3-948B-1728B52AA6E4}">
                <adec:decorative xmlns:adec="http://schemas.microsoft.com/office/drawing/2017/decorative" val="0"/>
              </a:ext>
            </a:extLst>
          </p:cNvPr>
          <p:cNvSpPr>
            <a:spLocks noGrp="1"/>
          </p:cNvSpPr>
          <p:nvPr>
            <p:ph type="title" idx="4294967295"/>
          </p:nvPr>
        </p:nvSpPr>
        <p:spPr>
          <a:xfrm>
            <a:off x="7240588" y="320675"/>
            <a:ext cx="16383000" cy="869950"/>
          </a:xfrm>
          <a:prstGeom prst="rect">
            <a:avLst/>
          </a:prstGeom>
          <a:noFill/>
          <a:ln>
            <a:noFill/>
            <a:prstDash/>
          </a:ln>
          <a:effectLst/>
        </p:spPr>
        <p:txBody>
          <a:bodyPr rot="0" spcFirstLastPara="0" vertOverflow="overflow" horzOverflow="overflow" vert="horz" wrap="square" lIns="217728" tIns="108864" rIns="217728" bIns="108864" numCol="1" spcCol="0" rtlCol="0" fromWordArt="0" anchor="t" anchorCtr="0" forceAA="0" compatLnSpc="1">
            <a:prstTxWarp prst="textNoShape">
              <a:avLst/>
            </a:prstTxWarp>
            <a:noAutofit/>
          </a:bodyPr>
          <a:lstStyle/>
          <a:p>
            <a:pPr marL="0" marR="0" lvl="0" indent="0" algn="l" defTabSz="2177278" rtl="0" eaLnBrk="1" fontAlgn="auto" latinLnBrk="0" hangingPunct="1">
              <a:lnSpc>
                <a:spcPct val="100000"/>
              </a:lnSpc>
              <a:spcBef>
                <a:spcPct val="20000"/>
              </a:spcBef>
              <a:spcAft>
                <a:spcPts val="0"/>
              </a:spcAft>
              <a:buClrTx/>
              <a:buSzTx/>
              <a:buFont typeface="Arial" pitchFamily="34" charset="0"/>
              <a:buNone/>
              <a:tabLst/>
              <a:defRPr/>
            </a:pPr>
            <a:r>
              <a:rPr lang="en-US" sz="4500" b="1" cap="all" dirty="0">
                <a:solidFill>
                  <a:schemeClr val="bg1"/>
                </a:solidFill>
                <a:ea typeface="+mn-ea"/>
                <a:cs typeface="Arial Black" panose="020B0604020202020204" pitchFamily="34" charset="0"/>
              </a:rPr>
              <a:t>Population</a:t>
            </a:r>
            <a:r>
              <a:rPr kumimoji="0" lang="en-US" sz="4500" b="1" i="0" u="none" strike="noStrike" kern="1200" cap="all" spc="0" normalizeH="0" baseline="0" noProof="0" dirty="0">
                <a:ln>
                  <a:noFill/>
                </a:ln>
                <a:solidFill>
                  <a:schemeClr val="bg1"/>
                </a:solidFill>
                <a:effectLst/>
                <a:uLnTx/>
                <a:uFillTx/>
                <a:latin typeface="+mj-lt"/>
                <a:ea typeface="+mn-ea"/>
                <a:cs typeface="Arial Black" panose="020B0604020202020204" pitchFamily="34" charset="0"/>
              </a:rPr>
              <a:t> Variance &amp; Standard deviation</a:t>
            </a:r>
          </a:p>
        </p:txBody>
      </p:sp>
      <p:sp>
        <p:nvSpPr>
          <p:cNvPr id="6" name="Footer Placeholder 3">
            <a:extLst>
              <a:ext uri="{FF2B5EF4-FFF2-40B4-BE49-F238E27FC236}">
                <a16:creationId xmlns:a16="http://schemas.microsoft.com/office/drawing/2014/main" id="{452A0A39-BA80-2E36-9510-765FB09F5A24}"/>
              </a:ext>
              <a:ext uri="{C183D7F6-B498-43B3-948B-1728B52AA6E4}">
                <adec:decorative xmlns:adec="http://schemas.microsoft.com/office/drawing/2017/decorative" val="0"/>
              </a:ext>
            </a:extLst>
          </p:cNvPr>
          <p:cNvSpPr>
            <a:spLocks noGrp="1"/>
          </p:cNvSpPr>
          <p:nvPr>
            <p:ph type="ftr" sz="quarter" idx="3"/>
          </p:nvPr>
        </p:nvSpPr>
        <p:spPr>
          <a:xfrm>
            <a:off x="992187" y="12712701"/>
            <a:ext cx="17983200" cy="730250"/>
          </a:xfrm>
        </p:spPr>
        <p:txBody>
          <a:bodyPr/>
          <a:lstStyle/>
          <a:p>
            <a:pPr algn="l"/>
            <a:r>
              <a:rPr lang="en-US" sz="3200">
                <a:solidFill>
                  <a:schemeClr val="tx1"/>
                </a:solidFill>
                <a:latin typeface="Gotham Light"/>
                <a:cs typeface="Gotham Light"/>
              </a:rPr>
              <a:t>Dispersion</a:t>
            </a:r>
            <a:endParaRPr lang="en-US" sz="3200" dirty="0">
              <a:solidFill>
                <a:schemeClr val="tx1"/>
              </a:solidFill>
              <a:latin typeface="Gotham Light"/>
              <a:cs typeface="Gotham Light"/>
            </a:endParaRPr>
          </a:p>
        </p:txBody>
      </p:sp>
      <p:sp>
        <p:nvSpPr>
          <p:cNvPr id="2" name="Slide Number Placeholder 1">
            <a:extLst>
              <a:ext uri="{FF2B5EF4-FFF2-40B4-BE49-F238E27FC236}">
                <a16:creationId xmlns:a16="http://schemas.microsoft.com/office/drawing/2014/main" id="{6817F493-DB20-D640-4EA2-5E0584B9D1A0}"/>
              </a:ext>
              <a:ext uri="{C183D7F6-B498-43B3-948B-1728B52AA6E4}">
                <adec:decorative xmlns:adec="http://schemas.microsoft.com/office/drawing/2017/decorative" val="0"/>
              </a:ext>
            </a:extLst>
          </p:cNvPr>
          <p:cNvSpPr>
            <a:spLocks noGrp="1"/>
          </p:cNvSpPr>
          <p:nvPr>
            <p:ph type="sldNum" sz="quarter" idx="4"/>
          </p:nvPr>
        </p:nvSpPr>
        <p:spPr/>
        <p:txBody>
          <a:bodyPr/>
          <a:lstStyle/>
          <a:p>
            <a:fld id="{DA0720B4-62EC-4DE5-8947-4026BA8F455F}" type="slidenum">
              <a:rPr lang="en-US" smtClean="0"/>
              <a:pPr/>
              <a:t>5</a:t>
            </a:fld>
            <a:endParaRPr lang="en-US" dirty="0"/>
          </a:p>
        </p:txBody>
      </p:sp>
      <p:grpSp>
        <p:nvGrpSpPr>
          <p:cNvPr id="16" name="Group 15">
            <a:extLst>
              <a:ext uri="{FF2B5EF4-FFF2-40B4-BE49-F238E27FC236}">
                <a16:creationId xmlns:a16="http://schemas.microsoft.com/office/drawing/2014/main" id="{BFC1C911-CAFC-77E4-4A6A-2210FF5F88B5}"/>
              </a:ext>
            </a:extLst>
          </p:cNvPr>
          <p:cNvGrpSpPr/>
          <p:nvPr/>
        </p:nvGrpSpPr>
        <p:grpSpPr>
          <a:xfrm>
            <a:off x="992187" y="1992758"/>
            <a:ext cx="8153400" cy="4947395"/>
            <a:chOff x="992187" y="1992758"/>
            <a:chExt cx="8153400" cy="4947395"/>
          </a:xfrm>
        </p:grpSpPr>
        <p:sp>
          <p:nvSpPr>
            <p:cNvPr id="15" name="Rectangle: Rounded Corners 14">
              <a:extLst>
                <a:ext uri="{FF2B5EF4-FFF2-40B4-BE49-F238E27FC236}">
                  <a16:creationId xmlns:a16="http://schemas.microsoft.com/office/drawing/2014/main" id="{3A37AE8C-1186-4169-26DA-3214869B757B}"/>
                </a:ext>
              </a:extLst>
            </p:cNvPr>
            <p:cNvSpPr/>
            <p:nvPr/>
          </p:nvSpPr>
          <p:spPr>
            <a:xfrm>
              <a:off x="992187" y="1992758"/>
              <a:ext cx="8141148" cy="494739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2" name="Group 11">
              <a:extLst>
                <a:ext uri="{FF2B5EF4-FFF2-40B4-BE49-F238E27FC236}">
                  <a16:creationId xmlns:a16="http://schemas.microsoft.com/office/drawing/2014/main" id="{E40D66EE-2740-B29E-FCD7-B437101F2EFD}"/>
                </a:ext>
              </a:extLst>
            </p:cNvPr>
            <p:cNvGrpSpPr/>
            <p:nvPr/>
          </p:nvGrpSpPr>
          <p:grpSpPr>
            <a:xfrm>
              <a:off x="1373187" y="2427394"/>
              <a:ext cx="7772400" cy="3416273"/>
              <a:chOff x="1373187" y="2427394"/>
              <a:chExt cx="7772400" cy="3416273"/>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FDC403E-D721-D311-739D-CCE94CA42E72}"/>
                      </a:ext>
                    </a:extLst>
                  </p:cNvPr>
                  <p:cNvSpPr txBox="1"/>
                  <p:nvPr/>
                </p:nvSpPr>
                <p:spPr>
                  <a:xfrm>
                    <a:off x="1373187" y="3627676"/>
                    <a:ext cx="7772400" cy="2215991"/>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sSup>
                            <m:sSupPr>
                              <m:ctrlPr>
                                <a:rPr lang="en-US" sz="7200" i="1" smtClean="0">
                                  <a:latin typeface="Cambria Math" panose="02040503050406030204" pitchFamily="18" charset="0"/>
                                </a:rPr>
                              </m:ctrlPr>
                            </m:sSupPr>
                            <m:e>
                              <m:r>
                                <a:rPr lang="en-US" sz="7200" i="1" smtClean="0">
                                  <a:latin typeface="Cambria Math" panose="02040503050406030204" pitchFamily="18" charset="0"/>
                                  <a:ea typeface="Cambria Math" panose="02040503050406030204" pitchFamily="18" charset="0"/>
                                </a:rPr>
                                <m:t>𝜎</m:t>
                              </m:r>
                            </m:e>
                            <m:sup>
                              <m:r>
                                <a:rPr lang="en-US" sz="7200" b="0" i="1" smtClean="0">
                                  <a:latin typeface="Cambria Math" panose="02040503050406030204" pitchFamily="18" charset="0"/>
                                </a:rPr>
                                <m:t>2</m:t>
                              </m:r>
                            </m:sup>
                          </m:sSup>
                          <m:r>
                            <a:rPr lang="en-US" sz="7200" b="0" i="1" smtClean="0">
                              <a:latin typeface="Cambria Math" panose="02040503050406030204" pitchFamily="18" charset="0"/>
                            </a:rPr>
                            <m:t>= </m:t>
                          </m:r>
                          <m:f>
                            <m:fPr>
                              <m:ctrlPr>
                                <a:rPr lang="en-US" sz="7200" b="0" i="1" smtClean="0">
                                  <a:latin typeface="Cambria Math" panose="02040503050406030204" pitchFamily="18" charset="0"/>
                                </a:rPr>
                              </m:ctrlPr>
                            </m:fPr>
                            <m:num>
                              <m:nary>
                                <m:naryPr>
                                  <m:chr m:val="∑"/>
                                  <m:subHide m:val="on"/>
                                  <m:supHide m:val="on"/>
                                  <m:ctrlPr>
                                    <a:rPr lang="en-US" sz="7200" b="0" i="1" smtClean="0">
                                      <a:latin typeface="Cambria Math" panose="02040503050406030204" pitchFamily="18" charset="0"/>
                                    </a:rPr>
                                  </m:ctrlPr>
                                </m:naryPr>
                                <m:sub/>
                                <m:sup/>
                                <m:e>
                                  <m:sSup>
                                    <m:sSupPr>
                                      <m:ctrlPr>
                                        <a:rPr lang="en-US" sz="7200" b="0" i="1" smtClean="0">
                                          <a:latin typeface="Cambria Math" panose="02040503050406030204" pitchFamily="18" charset="0"/>
                                        </a:rPr>
                                      </m:ctrlPr>
                                    </m:sSupPr>
                                    <m:e>
                                      <m:r>
                                        <a:rPr lang="en-US" sz="7200" b="0" i="1" smtClean="0">
                                          <a:latin typeface="Cambria Math" panose="02040503050406030204" pitchFamily="18" charset="0"/>
                                        </a:rPr>
                                        <m:t>(</m:t>
                                      </m:r>
                                      <m:r>
                                        <a:rPr lang="en-US" sz="7200" b="0" i="1" smtClean="0">
                                          <a:latin typeface="Cambria Math" panose="02040503050406030204" pitchFamily="18" charset="0"/>
                                        </a:rPr>
                                        <m:t>𝑋</m:t>
                                      </m:r>
                                      <m:r>
                                        <a:rPr lang="en-US" sz="7200" b="0" i="1" smtClean="0">
                                          <a:latin typeface="Cambria Math" panose="02040503050406030204" pitchFamily="18" charset="0"/>
                                        </a:rPr>
                                        <m:t> − </m:t>
                                      </m:r>
                                      <m:r>
                                        <a:rPr lang="en-US" sz="7200" b="0" i="1" smtClean="0">
                                          <a:latin typeface="Cambria Math" panose="02040503050406030204" pitchFamily="18" charset="0"/>
                                          <a:ea typeface="Cambria Math" panose="02040503050406030204" pitchFamily="18" charset="0"/>
                                        </a:rPr>
                                        <m:t>𝜇</m:t>
                                      </m:r>
                                      <m:r>
                                        <a:rPr lang="en-US" sz="7200" b="0" i="1" smtClean="0">
                                          <a:latin typeface="Cambria Math" panose="02040503050406030204" pitchFamily="18" charset="0"/>
                                          <a:ea typeface="Cambria Math" panose="02040503050406030204" pitchFamily="18" charset="0"/>
                                        </a:rPr>
                                        <m:t>)</m:t>
                                      </m:r>
                                    </m:e>
                                    <m:sup>
                                      <m:r>
                                        <a:rPr lang="en-US" sz="7200" b="0" i="1" smtClean="0">
                                          <a:latin typeface="Cambria Math" panose="02040503050406030204" pitchFamily="18" charset="0"/>
                                        </a:rPr>
                                        <m:t>2</m:t>
                                      </m:r>
                                    </m:sup>
                                  </m:sSup>
                                </m:e>
                              </m:nary>
                            </m:num>
                            <m:den>
                              <m:r>
                                <a:rPr lang="en-US" sz="7200" b="0" i="1" smtClean="0">
                                  <a:latin typeface="Cambria Math" panose="02040503050406030204" pitchFamily="18" charset="0"/>
                                </a:rPr>
                                <m:t>𝑁</m:t>
                              </m:r>
                            </m:den>
                          </m:f>
                        </m:oMath>
                      </m:oMathPara>
                    </a14:m>
                    <a:endParaRPr lang="en-US" sz="7200" dirty="0"/>
                  </a:p>
                </p:txBody>
              </p:sp>
            </mc:Choice>
            <mc:Fallback xmlns="">
              <p:sp>
                <p:nvSpPr>
                  <p:cNvPr id="3" name="TextBox 2">
                    <a:extLst>
                      <a:ext uri="{FF2B5EF4-FFF2-40B4-BE49-F238E27FC236}">
                        <a16:creationId xmlns:a16="http://schemas.microsoft.com/office/drawing/2014/main" id="{0FDC403E-D721-D311-739D-CCE94CA42E72}"/>
                      </a:ext>
                    </a:extLst>
                  </p:cNvPr>
                  <p:cNvSpPr txBox="1">
                    <a:spLocks noRot="1" noChangeAspect="1" noMove="1" noResize="1" noEditPoints="1" noAdjustHandles="1" noChangeArrowheads="1" noChangeShapeType="1" noTextEdit="1"/>
                  </p:cNvSpPr>
                  <p:nvPr/>
                </p:nvSpPr>
                <p:spPr>
                  <a:xfrm>
                    <a:off x="1373187" y="3627676"/>
                    <a:ext cx="7772400" cy="2215991"/>
                  </a:xfrm>
                  <a:prstGeom prst="rect">
                    <a:avLst/>
                  </a:prstGeom>
                  <a:blipFill>
                    <a:blip r:embed="rId3"/>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E1753F23-A218-36FC-E6C5-79CE074DD63E}"/>
                  </a:ext>
                </a:extLst>
              </p:cNvPr>
              <p:cNvSpPr txBox="1"/>
              <p:nvPr/>
            </p:nvSpPr>
            <p:spPr>
              <a:xfrm>
                <a:off x="2319362" y="2427394"/>
                <a:ext cx="5880050" cy="830997"/>
              </a:xfrm>
              <a:prstGeom prst="rect">
                <a:avLst/>
              </a:prstGeom>
              <a:noFill/>
            </p:spPr>
            <p:txBody>
              <a:bodyPr wrap="square" rtlCol="0">
                <a:spAutoFit/>
              </a:bodyPr>
              <a:lstStyle/>
              <a:p>
                <a:pPr algn="l"/>
                <a:r>
                  <a:rPr lang="en-US" sz="4800" dirty="0"/>
                  <a:t>Population Variance</a:t>
                </a:r>
              </a:p>
            </p:txBody>
          </p:sp>
        </p:grpSp>
      </p:grpSp>
      <p:grpSp>
        <p:nvGrpSpPr>
          <p:cNvPr id="17" name="Group 16">
            <a:extLst>
              <a:ext uri="{FF2B5EF4-FFF2-40B4-BE49-F238E27FC236}">
                <a16:creationId xmlns:a16="http://schemas.microsoft.com/office/drawing/2014/main" id="{87B47634-5C78-9D81-2151-DD32B600B302}"/>
              </a:ext>
            </a:extLst>
          </p:cNvPr>
          <p:cNvGrpSpPr/>
          <p:nvPr/>
        </p:nvGrpSpPr>
        <p:grpSpPr>
          <a:xfrm>
            <a:off x="1030025" y="7261543"/>
            <a:ext cx="8141148" cy="4947395"/>
            <a:chOff x="1030025" y="7261543"/>
            <a:chExt cx="8141148" cy="4947395"/>
          </a:xfrm>
        </p:grpSpPr>
        <p:sp>
          <p:nvSpPr>
            <p:cNvPr id="14" name="Rectangle: Rounded Corners 13">
              <a:extLst>
                <a:ext uri="{FF2B5EF4-FFF2-40B4-BE49-F238E27FC236}">
                  <a16:creationId xmlns:a16="http://schemas.microsoft.com/office/drawing/2014/main" id="{0F6BB7F1-EFAB-B77E-7F26-936F82BC65FD}"/>
                </a:ext>
              </a:extLst>
            </p:cNvPr>
            <p:cNvSpPr/>
            <p:nvPr/>
          </p:nvSpPr>
          <p:spPr>
            <a:xfrm>
              <a:off x="1030025" y="7261543"/>
              <a:ext cx="8141148" cy="494739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386F183-6BF7-F9E7-2928-966CA6DF995F}"/>
                    </a:ext>
                  </a:extLst>
                </p:cNvPr>
                <p:cNvSpPr txBox="1"/>
                <p:nvPr/>
              </p:nvSpPr>
              <p:spPr>
                <a:xfrm>
                  <a:off x="1373187" y="8700607"/>
                  <a:ext cx="7772400" cy="327352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7200" b="0" i="1" smtClean="0">
                            <a:latin typeface="Cambria Math" panose="02040503050406030204" pitchFamily="18" charset="0"/>
                            <a:ea typeface="Cambria Math" panose="02040503050406030204" pitchFamily="18" charset="0"/>
                          </a:rPr>
                          <m:t>𝜎</m:t>
                        </m:r>
                        <m:r>
                          <a:rPr lang="en-US" sz="7200" b="0" i="1" smtClean="0">
                            <a:latin typeface="Cambria Math" panose="02040503050406030204" pitchFamily="18" charset="0"/>
                          </a:rPr>
                          <m:t>= </m:t>
                        </m:r>
                        <m:rad>
                          <m:radPr>
                            <m:degHide m:val="on"/>
                            <m:ctrlPr>
                              <a:rPr lang="en-US" sz="7200" b="0" i="1" smtClean="0">
                                <a:latin typeface="Cambria Math" panose="02040503050406030204" pitchFamily="18" charset="0"/>
                              </a:rPr>
                            </m:ctrlPr>
                          </m:radPr>
                          <m:deg/>
                          <m:e>
                            <m:f>
                              <m:fPr>
                                <m:ctrlPr>
                                  <a:rPr lang="en-US" sz="7200" i="1">
                                    <a:latin typeface="Cambria Math" panose="02040503050406030204" pitchFamily="18" charset="0"/>
                                  </a:rPr>
                                </m:ctrlPr>
                              </m:fPr>
                              <m:num>
                                <m:nary>
                                  <m:naryPr>
                                    <m:chr m:val="∑"/>
                                    <m:subHide m:val="on"/>
                                    <m:supHide m:val="on"/>
                                    <m:ctrlPr>
                                      <a:rPr lang="en-US" sz="7200" i="1">
                                        <a:latin typeface="Cambria Math" panose="02040503050406030204" pitchFamily="18" charset="0"/>
                                      </a:rPr>
                                    </m:ctrlPr>
                                  </m:naryPr>
                                  <m:sub/>
                                  <m:sup/>
                                  <m:e>
                                    <m:sSup>
                                      <m:sSupPr>
                                        <m:ctrlPr>
                                          <a:rPr lang="en-US" sz="7200" i="1">
                                            <a:latin typeface="Cambria Math" panose="02040503050406030204" pitchFamily="18" charset="0"/>
                                          </a:rPr>
                                        </m:ctrlPr>
                                      </m:sSupPr>
                                      <m:e>
                                        <m:r>
                                          <a:rPr lang="en-US" sz="7200" i="1">
                                            <a:latin typeface="Cambria Math" panose="02040503050406030204" pitchFamily="18" charset="0"/>
                                          </a:rPr>
                                          <m:t>(</m:t>
                                        </m:r>
                                        <m:r>
                                          <a:rPr lang="en-US" sz="7200" i="1">
                                            <a:latin typeface="Cambria Math" panose="02040503050406030204" pitchFamily="18" charset="0"/>
                                          </a:rPr>
                                          <m:t>𝑋</m:t>
                                        </m:r>
                                        <m:r>
                                          <a:rPr lang="en-US" sz="7200" i="1">
                                            <a:latin typeface="Cambria Math" panose="02040503050406030204" pitchFamily="18" charset="0"/>
                                          </a:rPr>
                                          <m:t> − </m:t>
                                        </m:r>
                                        <m:r>
                                          <a:rPr lang="en-US" sz="7200" i="1">
                                            <a:latin typeface="Cambria Math" panose="02040503050406030204" pitchFamily="18" charset="0"/>
                                            <a:ea typeface="Cambria Math" panose="02040503050406030204" pitchFamily="18" charset="0"/>
                                          </a:rPr>
                                          <m:t>𝜇</m:t>
                                        </m:r>
                                        <m:r>
                                          <a:rPr lang="en-US" sz="7200" i="1">
                                            <a:latin typeface="Cambria Math" panose="02040503050406030204" pitchFamily="18" charset="0"/>
                                            <a:ea typeface="Cambria Math" panose="02040503050406030204" pitchFamily="18" charset="0"/>
                                          </a:rPr>
                                          <m:t>)</m:t>
                                        </m:r>
                                      </m:e>
                                      <m:sup>
                                        <m:r>
                                          <a:rPr lang="en-US" sz="7200" i="1">
                                            <a:latin typeface="Cambria Math" panose="02040503050406030204" pitchFamily="18" charset="0"/>
                                          </a:rPr>
                                          <m:t>2</m:t>
                                        </m:r>
                                      </m:sup>
                                    </m:sSup>
                                  </m:e>
                                </m:nary>
                              </m:num>
                              <m:den>
                                <m:r>
                                  <a:rPr lang="en-US" sz="7200" i="1">
                                    <a:latin typeface="Cambria Math" panose="02040503050406030204" pitchFamily="18" charset="0"/>
                                  </a:rPr>
                                  <m:t>𝑁</m:t>
                                </m:r>
                              </m:den>
                            </m:f>
                          </m:e>
                        </m:rad>
                      </m:oMath>
                    </m:oMathPara>
                  </a14:m>
                  <a:endParaRPr lang="en-US" sz="7200" dirty="0"/>
                </a:p>
              </p:txBody>
            </p:sp>
          </mc:Choice>
          <mc:Fallback xmlns="">
            <p:sp>
              <p:nvSpPr>
                <p:cNvPr id="10" name="TextBox 9">
                  <a:extLst>
                    <a:ext uri="{FF2B5EF4-FFF2-40B4-BE49-F238E27FC236}">
                      <a16:creationId xmlns:a16="http://schemas.microsoft.com/office/drawing/2014/main" id="{E386F183-6BF7-F9E7-2928-966CA6DF995F}"/>
                    </a:ext>
                  </a:extLst>
                </p:cNvPr>
                <p:cNvSpPr txBox="1">
                  <a:spLocks noRot="1" noChangeAspect="1" noMove="1" noResize="1" noEditPoints="1" noAdjustHandles="1" noChangeArrowheads="1" noChangeShapeType="1" noTextEdit="1"/>
                </p:cNvSpPr>
                <p:nvPr/>
              </p:nvSpPr>
              <p:spPr>
                <a:xfrm>
                  <a:off x="1373187" y="8700607"/>
                  <a:ext cx="7772400" cy="3273525"/>
                </a:xfrm>
                <a:prstGeom prst="rect">
                  <a:avLst/>
                </a:prstGeom>
                <a:blipFill>
                  <a:blip r:embed="rId4"/>
                  <a:stretch>
                    <a:fillRect/>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8B1CF76C-39DF-844B-43FB-98F7E09D2D6B}"/>
                </a:ext>
              </a:extLst>
            </p:cNvPr>
            <p:cNvSpPr txBox="1"/>
            <p:nvPr/>
          </p:nvSpPr>
          <p:spPr>
            <a:xfrm>
              <a:off x="1373187" y="7705716"/>
              <a:ext cx="7772400" cy="769441"/>
            </a:xfrm>
            <a:prstGeom prst="rect">
              <a:avLst/>
            </a:prstGeom>
            <a:noFill/>
          </p:spPr>
          <p:txBody>
            <a:bodyPr wrap="square" rtlCol="0">
              <a:spAutoFit/>
            </a:bodyPr>
            <a:lstStyle/>
            <a:p>
              <a:pPr algn="l"/>
              <a:r>
                <a:rPr lang="en-US" sz="4400" dirty="0"/>
                <a:t>Population Standard Deviation</a:t>
              </a:r>
            </a:p>
          </p:txBody>
        </p:sp>
      </p:grpSp>
      <p:graphicFrame>
        <p:nvGraphicFramePr>
          <p:cNvPr id="18" name="Object 17">
            <a:extLst>
              <a:ext uri="{FF2B5EF4-FFF2-40B4-BE49-F238E27FC236}">
                <a16:creationId xmlns:a16="http://schemas.microsoft.com/office/drawing/2014/main" id="{84F95DA9-34E7-89FB-CF0E-BA306A75CFC2}"/>
              </a:ext>
            </a:extLst>
          </p:cNvPr>
          <p:cNvGraphicFramePr>
            <a:graphicFrameLocks noChangeAspect="1"/>
          </p:cNvGraphicFramePr>
          <p:nvPr>
            <p:extLst>
              <p:ext uri="{D42A27DB-BD31-4B8C-83A1-F6EECF244321}">
                <p14:modId xmlns:p14="http://schemas.microsoft.com/office/powerpoint/2010/main" val="2910983994"/>
              </p:ext>
            </p:extLst>
          </p:nvPr>
        </p:nvGraphicFramePr>
        <p:xfrm>
          <a:off x="10217442" y="2795701"/>
          <a:ext cx="13406146" cy="8334943"/>
        </p:xfrm>
        <a:graphic>
          <a:graphicData uri="http://schemas.openxmlformats.org/presentationml/2006/ole">
            <mc:AlternateContent xmlns:mc="http://schemas.openxmlformats.org/markup-compatibility/2006">
              <mc:Choice xmlns:v="urn:schemas-microsoft-com:vml" Requires="v">
                <p:oleObj name="Worksheet" r:id="rId5" imgW="4544365" imgH="2826253" progId="Excel.Sheet.12">
                  <p:embed/>
                </p:oleObj>
              </mc:Choice>
              <mc:Fallback>
                <p:oleObj name="Worksheet" r:id="rId5" imgW="4544365" imgH="2826253" progId="Excel.Sheet.12">
                  <p:embed/>
                  <p:pic>
                    <p:nvPicPr>
                      <p:cNvPr id="0" name=""/>
                      <p:cNvPicPr/>
                      <p:nvPr/>
                    </p:nvPicPr>
                    <p:blipFill>
                      <a:blip r:embed="rId6"/>
                      <a:stretch>
                        <a:fillRect/>
                      </a:stretch>
                    </p:blipFill>
                    <p:spPr>
                      <a:xfrm>
                        <a:off x="10217442" y="2795701"/>
                        <a:ext cx="13406146" cy="8334943"/>
                      </a:xfrm>
                      <a:prstGeom prst="rect">
                        <a:avLst/>
                      </a:prstGeom>
                    </p:spPr>
                  </p:pic>
                </p:oleObj>
              </mc:Fallback>
            </mc:AlternateContent>
          </a:graphicData>
        </a:graphic>
      </p:graphicFrame>
    </p:spTree>
    <p:extLst>
      <p:ext uri="{BB962C8B-B14F-4D97-AF65-F5344CB8AC3E}">
        <p14:creationId xmlns:p14="http://schemas.microsoft.com/office/powerpoint/2010/main" val="4066569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E8BF2-3CF9-F15E-56A4-CD7C15E904D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993C637E-FE4F-E1BD-2AAE-6CF57A35A48B}"/>
              </a:ext>
              <a:ext uri="{C183D7F6-B498-43B3-948B-1728B52AA6E4}">
                <adec:decorative xmlns:adec="http://schemas.microsoft.com/office/drawing/2017/decorative" val="0"/>
              </a:ext>
            </a:extLst>
          </p:cNvPr>
          <p:cNvSpPr>
            <a:spLocks noGrp="1"/>
          </p:cNvSpPr>
          <p:nvPr>
            <p:ph type="title" idx="4294967295"/>
          </p:nvPr>
        </p:nvSpPr>
        <p:spPr>
          <a:xfrm>
            <a:off x="7240588" y="320675"/>
            <a:ext cx="16383000" cy="869950"/>
          </a:xfrm>
          <a:prstGeom prst="rect">
            <a:avLst/>
          </a:prstGeom>
          <a:noFill/>
          <a:ln>
            <a:noFill/>
            <a:prstDash/>
          </a:ln>
          <a:effectLst/>
        </p:spPr>
        <p:txBody>
          <a:bodyPr rot="0" spcFirstLastPara="0" vertOverflow="overflow" horzOverflow="overflow" vert="horz" wrap="square" lIns="217728" tIns="108864" rIns="217728" bIns="108864" numCol="1" spcCol="0" rtlCol="0" fromWordArt="0" anchor="t" anchorCtr="0" forceAA="0" compatLnSpc="1">
            <a:prstTxWarp prst="textNoShape">
              <a:avLst/>
            </a:prstTxWarp>
            <a:noAutofit/>
          </a:bodyPr>
          <a:lstStyle/>
          <a:p>
            <a:pPr marL="0" marR="0" lvl="0" indent="0" algn="l" defTabSz="2177278" rtl="0" eaLnBrk="1" fontAlgn="auto" latinLnBrk="0" hangingPunct="1">
              <a:lnSpc>
                <a:spcPct val="100000"/>
              </a:lnSpc>
              <a:spcBef>
                <a:spcPct val="20000"/>
              </a:spcBef>
              <a:spcAft>
                <a:spcPts val="0"/>
              </a:spcAft>
              <a:buClrTx/>
              <a:buSzTx/>
              <a:buFont typeface="Arial" pitchFamily="34" charset="0"/>
              <a:buNone/>
              <a:tabLst/>
              <a:defRPr/>
            </a:pPr>
            <a:r>
              <a:rPr lang="en-US" sz="4500" b="1" cap="all" dirty="0">
                <a:solidFill>
                  <a:schemeClr val="bg1"/>
                </a:solidFill>
                <a:ea typeface="+mn-ea"/>
                <a:cs typeface="Arial Black" panose="020B0604020202020204" pitchFamily="34" charset="0"/>
              </a:rPr>
              <a:t>Sample</a:t>
            </a:r>
            <a:r>
              <a:rPr kumimoji="0" lang="en-US" sz="4500" b="1" i="0" u="none" strike="noStrike" kern="1200" cap="all" spc="0" normalizeH="0" baseline="0" noProof="0" dirty="0">
                <a:ln>
                  <a:noFill/>
                </a:ln>
                <a:solidFill>
                  <a:schemeClr val="bg1"/>
                </a:solidFill>
                <a:effectLst/>
                <a:uLnTx/>
                <a:uFillTx/>
                <a:latin typeface="+mj-lt"/>
                <a:ea typeface="+mn-ea"/>
                <a:cs typeface="Arial Black" panose="020B0604020202020204" pitchFamily="34" charset="0"/>
              </a:rPr>
              <a:t> Variance &amp; Standard deviation</a:t>
            </a:r>
          </a:p>
        </p:txBody>
      </p:sp>
      <p:sp>
        <p:nvSpPr>
          <p:cNvPr id="6" name="Footer Placeholder 3">
            <a:extLst>
              <a:ext uri="{FF2B5EF4-FFF2-40B4-BE49-F238E27FC236}">
                <a16:creationId xmlns:a16="http://schemas.microsoft.com/office/drawing/2014/main" id="{B41EC995-C383-4A97-D796-B1175ED996E8}"/>
              </a:ext>
              <a:ext uri="{C183D7F6-B498-43B3-948B-1728B52AA6E4}">
                <adec:decorative xmlns:adec="http://schemas.microsoft.com/office/drawing/2017/decorative" val="0"/>
              </a:ext>
            </a:extLst>
          </p:cNvPr>
          <p:cNvSpPr>
            <a:spLocks noGrp="1"/>
          </p:cNvSpPr>
          <p:nvPr>
            <p:ph type="ftr" sz="quarter" idx="3"/>
          </p:nvPr>
        </p:nvSpPr>
        <p:spPr>
          <a:xfrm>
            <a:off x="992187" y="12712701"/>
            <a:ext cx="17983200" cy="730250"/>
          </a:xfrm>
        </p:spPr>
        <p:txBody>
          <a:bodyPr/>
          <a:lstStyle/>
          <a:p>
            <a:pPr algn="l"/>
            <a:r>
              <a:rPr lang="en-US" sz="3200">
                <a:solidFill>
                  <a:schemeClr val="tx1"/>
                </a:solidFill>
                <a:latin typeface="Gotham Light"/>
                <a:cs typeface="Gotham Light"/>
              </a:rPr>
              <a:t>Dispersion</a:t>
            </a:r>
            <a:endParaRPr lang="en-US" sz="3200" dirty="0">
              <a:solidFill>
                <a:schemeClr val="tx1"/>
              </a:solidFill>
              <a:latin typeface="Gotham Light"/>
              <a:cs typeface="Gotham Light"/>
            </a:endParaRPr>
          </a:p>
        </p:txBody>
      </p:sp>
      <p:sp>
        <p:nvSpPr>
          <p:cNvPr id="2" name="Slide Number Placeholder 1">
            <a:extLst>
              <a:ext uri="{FF2B5EF4-FFF2-40B4-BE49-F238E27FC236}">
                <a16:creationId xmlns:a16="http://schemas.microsoft.com/office/drawing/2014/main" id="{C83D14F9-6021-0D93-125D-5E48DC56101D}"/>
              </a:ext>
              <a:ext uri="{C183D7F6-B498-43B3-948B-1728B52AA6E4}">
                <adec:decorative xmlns:adec="http://schemas.microsoft.com/office/drawing/2017/decorative" val="0"/>
              </a:ext>
            </a:extLst>
          </p:cNvPr>
          <p:cNvSpPr>
            <a:spLocks noGrp="1"/>
          </p:cNvSpPr>
          <p:nvPr>
            <p:ph type="sldNum" sz="quarter" idx="4"/>
          </p:nvPr>
        </p:nvSpPr>
        <p:spPr/>
        <p:txBody>
          <a:bodyPr/>
          <a:lstStyle/>
          <a:p>
            <a:fld id="{DA0720B4-62EC-4DE5-8947-4026BA8F455F}" type="slidenum">
              <a:rPr lang="en-US" smtClean="0"/>
              <a:pPr/>
              <a:t>6</a:t>
            </a:fld>
            <a:endParaRPr lang="en-US" dirty="0"/>
          </a:p>
        </p:txBody>
      </p:sp>
      <p:grpSp>
        <p:nvGrpSpPr>
          <p:cNvPr id="16" name="Group 15">
            <a:extLst>
              <a:ext uri="{FF2B5EF4-FFF2-40B4-BE49-F238E27FC236}">
                <a16:creationId xmlns:a16="http://schemas.microsoft.com/office/drawing/2014/main" id="{939C3380-C135-AED2-D707-4129E7DBC422}"/>
              </a:ext>
            </a:extLst>
          </p:cNvPr>
          <p:cNvGrpSpPr/>
          <p:nvPr/>
        </p:nvGrpSpPr>
        <p:grpSpPr>
          <a:xfrm>
            <a:off x="992187" y="1992758"/>
            <a:ext cx="8153400" cy="4947395"/>
            <a:chOff x="992187" y="1992758"/>
            <a:chExt cx="8153400" cy="4947395"/>
          </a:xfrm>
        </p:grpSpPr>
        <p:sp>
          <p:nvSpPr>
            <p:cNvPr id="15" name="Rectangle: Rounded Corners 14">
              <a:extLst>
                <a:ext uri="{FF2B5EF4-FFF2-40B4-BE49-F238E27FC236}">
                  <a16:creationId xmlns:a16="http://schemas.microsoft.com/office/drawing/2014/main" id="{A2D19F9E-8B72-747A-E58D-F4BF64256455}"/>
                </a:ext>
              </a:extLst>
            </p:cNvPr>
            <p:cNvSpPr/>
            <p:nvPr/>
          </p:nvSpPr>
          <p:spPr>
            <a:xfrm>
              <a:off x="992187" y="1992758"/>
              <a:ext cx="8141148" cy="494739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2" name="Group 11">
              <a:extLst>
                <a:ext uri="{FF2B5EF4-FFF2-40B4-BE49-F238E27FC236}">
                  <a16:creationId xmlns:a16="http://schemas.microsoft.com/office/drawing/2014/main" id="{AE1C6DD6-D37C-01CC-F363-9E24ED179E44}"/>
                </a:ext>
              </a:extLst>
            </p:cNvPr>
            <p:cNvGrpSpPr/>
            <p:nvPr/>
          </p:nvGrpSpPr>
          <p:grpSpPr>
            <a:xfrm>
              <a:off x="1373187" y="2473609"/>
              <a:ext cx="7772400" cy="3370058"/>
              <a:chOff x="1373187" y="2473609"/>
              <a:chExt cx="7772400" cy="3370058"/>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6069A88-E174-510B-248C-196FCA0B97E3}"/>
                      </a:ext>
                    </a:extLst>
                  </p:cNvPr>
                  <p:cNvSpPr txBox="1"/>
                  <p:nvPr/>
                </p:nvSpPr>
                <p:spPr>
                  <a:xfrm>
                    <a:off x="1373187" y="3627676"/>
                    <a:ext cx="7772400" cy="221599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7200" i="1" smtClean="0">
                                  <a:latin typeface="Cambria Math" panose="02040503050406030204" pitchFamily="18" charset="0"/>
                                </a:rPr>
                              </m:ctrlPr>
                            </m:sSupPr>
                            <m:e>
                              <m:r>
                                <a:rPr lang="en-US" sz="7200" b="0" i="1" smtClean="0">
                                  <a:latin typeface="Cambria Math" panose="02040503050406030204" pitchFamily="18" charset="0"/>
                                  <a:ea typeface="Cambria Math" panose="02040503050406030204" pitchFamily="18" charset="0"/>
                                </a:rPr>
                                <m:t>𝑠</m:t>
                              </m:r>
                            </m:e>
                            <m:sup>
                              <m:r>
                                <a:rPr lang="en-US" sz="7200" b="0" i="1" smtClean="0">
                                  <a:latin typeface="Cambria Math" panose="02040503050406030204" pitchFamily="18" charset="0"/>
                                </a:rPr>
                                <m:t>2</m:t>
                              </m:r>
                            </m:sup>
                          </m:sSup>
                          <m:r>
                            <a:rPr lang="en-US" sz="7200" b="0" i="1" smtClean="0">
                              <a:latin typeface="Cambria Math" panose="02040503050406030204" pitchFamily="18" charset="0"/>
                            </a:rPr>
                            <m:t>= </m:t>
                          </m:r>
                          <m:f>
                            <m:fPr>
                              <m:ctrlPr>
                                <a:rPr lang="en-US" sz="7200" b="0" i="1" smtClean="0">
                                  <a:latin typeface="Cambria Math" panose="02040503050406030204" pitchFamily="18" charset="0"/>
                                </a:rPr>
                              </m:ctrlPr>
                            </m:fPr>
                            <m:num>
                              <m:nary>
                                <m:naryPr>
                                  <m:chr m:val="∑"/>
                                  <m:subHide m:val="on"/>
                                  <m:supHide m:val="on"/>
                                  <m:ctrlPr>
                                    <a:rPr lang="en-US" sz="7200" b="0" i="1" smtClean="0">
                                      <a:latin typeface="Cambria Math" panose="02040503050406030204" pitchFamily="18" charset="0"/>
                                    </a:rPr>
                                  </m:ctrlPr>
                                </m:naryPr>
                                <m:sub/>
                                <m:sup/>
                                <m:e>
                                  <m:sSup>
                                    <m:sSupPr>
                                      <m:ctrlPr>
                                        <a:rPr lang="en-US" sz="7200" b="0" i="1" smtClean="0">
                                          <a:latin typeface="Cambria Math" panose="02040503050406030204" pitchFamily="18" charset="0"/>
                                        </a:rPr>
                                      </m:ctrlPr>
                                    </m:sSupPr>
                                    <m:e>
                                      <m:r>
                                        <a:rPr lang="en-US" sz="7200" i="1">
                                          <a:latin typeface="Cambria Math" panose="02040503050406030204" pitchFamily="18" charset="0"/>
                                        </a:rPr>
                                        <m:t>(</m:t>
                                      </m:r>
                                      <m:r>
                                        <a:rPr lang="en-US" sz="7200" i="1">
                                          <a:latin typeface="Cambria Math" panose="02040503050406030204" pitchFamily="18" charset="0"/>
                                        </a:rPr>
                                        <m:t>𝑋</m:t>
                                      </m:r>
                                      <m:r>
                                        <a:rPr lang="en-US" sz="7200" i="1">
                                          <a:latin typeface="Cambria Math" panose="02040503050406030204" pitchFamily="18" charset="0"/>
                                        </a:rPr>
                                        <m:t> −</m:t>
                                      </m:r>
                                      <m:r>
                                        <a:rPr lang="en-US" sz="7200" i="1">
                                          <a:latin typeface="Cambria Math" panose="02040503050406030204" pitchFamily="18" charset="0"/>
                                        </a:rPr>
                                        <m:t>𝑥</m:t>
                                      </m:r>
                                      <m:r>
                                        <a:rPr lang="en-US" sz="7200" i="1">
                                          <a:latin typeface="Cambria Math" panose="02040503050406030204" pitchFamily="18" charset="0"/>
                                        </a:rPr>
                                        <m:t>̅</m:t>
                                      </m:r>
                                      <m:r>
                                        <a:rPr lang="en-US" sz="7200" b="0" i="1" smtClean="0">
                                          <a:latin typeface="Cambria Math" panose="02040503050406030204" pitchFamily="18" charset="0"/>
                                          <a:ea typeface="Cambria Math" panose="02040503050406030204" pitchFamily="18" charset="0"/>
                                        </a:rPr>
                                        <m:t>)</m:t>
                                      </m:r>
                                    </m:e>
                                    <m:sup>
                                      <m:r>
                                        <a:rPr lang="en-US" sz="7200" b="0" i="1" smtClean="0">
                                          <a:latin typeface="Cambria Math" panose="02040503050406030204" pitchFamily="18" charset="0"/>
                                        </a:rPr>
                                        <m:t>2</m:t>
                                      </m:r>
                                    </m:sup>
                                  </m:sSup>
                                </m:e>
                              </m:nary>
                            </m:num>
                            <m:den>
                              <m:r>
                                <a:rPr lang="en-US" sz="7200" b="0" i="1" smtClean="0">
                                  <a:latin typeface="Cambria Math" panose="02040503050406030204" pitchFamily="18" charset="0"/>
                                </a:rPr>
                                <m:t>𝑁</m:t>
                              </m:r>
                              <m:r>
                                <a:rPr lang="en-US" sz="7200" b="0" i="1" smtClean="0">
                                  <a:latin typeface="Cambria Math" panose="02040503050406030204" pitchFamily="18" charset="0"/>
                                </a:rPr>
                                <m:t>−</m:t>
                              </m:r>
                              <m:r>
                                <a:rPr lang="en-US" sz="7200" b="0" i="1" smtClean="0">
                                  <a:latin typeface="Cambria Math" panose="02040503050406030204" pitchFamily="18" charset="0"/>
                                </a:rPr>
                                <m:t>1</m:t>
                              </m:r>
                            </m:den>
                          </m:f>
                        </m:oMath>
                      </m:oMathPara>
                    </a14:m>
                    <a:endParaRPr lang="en-US" sz="7200" dirty="0"/>
                  </a:p>
                </p:txBody>
              </p:sp>
            </mc:Choice>
            <mc:Fallback xmlns="">
              <p:sp>
                <p:nvSpPr>
                  <p:cNvPr id="3" name="TextBox 2">
                    <a:extLst>
                      <a:ext uri="{FF2B5EF4-FFF2-40B4-BE49-F238E27FC236}">
                        <a16:creationId xmlns:a16="http://schemas.microsoft.com/office/drawing/2014/main" id="{86069A88-E174-510B-248C-196FCA0B97E3}"/>
                      </a:ext>
                    </a:extLst>
                  </p:cNvPr>
                  <p:cNvSpPr txBox="1">
                    <a:spLocks noRot="1" noChangeAspect="1" noMove="1" noResize="1" noEditPoints="1" noAdjustHandles="1" noChangeArrowheads="1" noChangeShapeType="1" noTextEdit="1"/>
                  </p:cNvSpPr>
                  <p:nvPr/>
                </p:nvSpPr>
                <p:spPr>
                  <a:xfrm>
                    <a:off x="1373187" y="3627676"/>
                    <a:ext cx="7772400" cy="2215991"/>
                  </a:xfrm>
                  <a:prstGeom prst="rect">
                    <a:avLst/>
                  </a:prstGeom>
                  <a:blipFill>
                    <a:blip r:embed="rId3"/>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F8F6AD9C-BD01-AD70-D7E6-64C96954BAB1}"/>
                  </a:ext>
                </a:extLst>
              </p:cNvPr>
              <p:cNvSpPr txBox="1"/>
              <p:nvPr/>
            </p:nvSpPr>
            <p:spPr>
              <a:xfrm>
                <a:off x="2798774" y="2473609"/>
                <a:ext cx="4921226" cy="830997"/>
              </a:xfrm>
              <a:prstGeom prst="rect">
                <a:avLst/>
              </a:prstGeom>
              <a:noFill/>
            </p:spPr>
            <p:txBody>
              <a:bodyPr wrap="square" rtlCol="0">
                <a:spAutoFit/>
              </a:bodyPr>
              <a:lstStyle/>
              <a:p>
                <a:pPr algn="l"/>
                <a:r>
                  <a:rPr lang="en-US" sz="4800" dirty="0"/>
                  <a:t>Sample Variance</a:t>
                </a:r>
              </a:p>
            </p:txBody>
          </p:sp>
        </p:grpSp>
      </p:grpSp>
      <p:grpSp>
        <p:nvGrpSpPr>
          <p:cNvPr id="17" name="Group 16">
            <a:extLst>
              <a:ext uri="{FF2B5EF4-FFF2-40B4-BE49-F238E27FC236}">
                <a16:creationId xmlns:a16="http://schemas.microsoft.com/office/drawing/2014/main" id="{276FAE61-20F5-69AB-F084-CDD71230DD71}"/>
              </a:ext>
            </a:extLst>
          </p:cNvPr>
          <p:cNvGrpSpPr/>
          <p:nvPr/>
        </p:nvGrpSpPr>
        <p:grpSpPr>
          <a:xfrm>
            <a:off x="1030025" y="7261543"/>
            <a:ext cx="8141148" cy="4947395"/>
            <a:chOff x="1030025" y="7261543"/>
            <a:chExt cx="8141148" cy="4947395"/>
          </a:xfrm>
        </p:grpSpPr>
        <p:sp>
          <p:nvSpPr>
            <p:cNvPr id="14" name="Rectangle: Rounded Corners 13">
              <a:extLst>
                <a:ext uri="{FF2B5EF4-FFF2-40B4-BE49-F238E27FC236}">
                  <a16:creationId xmlns:a16="http://schemas.microsoft.com/office/drawing/2014/main" id="{62EF7B87-DFB1-82AC-D73D-14DBABFA6EBF}"/>
                </a:ext>
              </a:extLst>
            </p:cNvPr>
            <p:cNvSpPr/>
            <p:nvPr/>
          </p:nvSpPr>
          <p:spPr>
            <a:xfrm>
              <a:off x="1030025" y="7261543"/>
              <a:ext cx="8141148" cy="494739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018B411-2723-2828-EFB6-5FCE23CEE025}"/>
                    </a:ext>
                  </a:extLst>
                </p:cNvPr>
                <p:cNvSpPr txBox="1"/>
                <p:nvPr/>
              </p:nvSpPr>
              <p:spPr>
                <a:xfrm>
                  <a:off x="1373187" y="8700607"/>
                  <a:ext cx="7772400" cy="327352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7200" b="0" i="1" smtClean="0">
                            <a:latin typeface="Cambria Math" panose="02040503050406030204" pitchFamily="18" charset="0"/>
                          </a:rPr>
                          <m:t>𝑠</m:t>
                        </m:r>
                        <m:r>
                          <a:rPr lang="en-US" sz="7200" b="0" i="1" smtClean="0">
                            <a:latin typeface="Cambria Math" panose="02040503050406030204" pitchFamily="18" charset="0"/>
                          </a:rPr>
                          <m:t>= </m:t>
                        </m:r>
                        <m:rad>
                          <m:radPr>
                            <m:degHide m:val="on"/>
                            <m:ctrlPr>
                              <a:rPr lang="en-US" sz="7200" b="0" i="1" smtClean="0">
                                <a:latin typeface="Cambria Math" panose="02040503050406030204" pitchFamily="18" charset="0"/>
                              </a:rPr>
                            </m:ctrlPr>
                          </m:radPr>
                          <m:deg/>
                          <m:e>
                            <m:f>
                              <m:fPr>
                                <m:ctrlPr>
                                  <a:rPr lang="en-US" sz="7200" i="1">
                                    <a:latin typeface="Cambria Math" panose="02040503050406030204" pitchFamily="18" charset="0"/>
                                  </a:rPr>
                                </m:ctrlPr>
                              </m:fPr>
                              <m:num>
                                <m:nary>
                                  <m:naryPr>
                                    <m:chr m:val="∑"/>
                                    <m:subHide m:val="on"/>
                                    <m:supHide m:val="on"/>
                                    <m:ctrlPr>
                                      <a:rPr lang="en-US" sz="7200" i="1">
                                        <a:latin typeface="Cambria Math" panose="02040503050406030204" pitchFamily="18" charset="0"/>
                                      </a:rPr>
                                    </m:ctrlPr>
                                  </m:naryPr>
                                  <m:sub/>
                                  <m:sup/>
                                  <m:e>
                                    <m:sSup>
                                      <m:sSupPr>
                                        <m:ctrlPr>
                                          <a:rPr lang="en-US" sz="7200" i="1">
                                            <a:latin typeface="Cambria Math" panose="02040503050406030204" pitchFamily="18" charset="0"/>
                                          </a:rPr>
                                        </m:ctrlPr>
                                      </m:sSupPr>
                                      <m:e>
                                        <m:r>
                                          <a:rPr lang="en-US" sz="7200" i="1">
                                            <a:latin typeface="Cambria Math" panose="02040503050406030204" pitchFamily="18" charset="0"/>
                                          </a:rPr>
                                          <m:t>(</m:t>
                                        </m:r>
                                        <m:r>
                                          <a:rPr lang="en-US" sz="7200" i="1">
                                            <a:latin typeface="Cambria Math" panose="02040503050406030204" pitchFamily="18" charset="0"/>
                                          </a:rPr>
                                          <m:t>𝑋</m:t>
                                        </m:r>
                                        <m:r>
                                          <a:rPr lang="en-US" sz="7200" i="1">
                                            <a:latin typeface="Cambria Math" panose="02040503050406030204" pitchFamily="18" charset="0"/>
                                          </a:rPr>
                                          <m:t> −</m:t>
                                        </m:r>
                                        <m:r>
                                          <a:rPr lang="en-US" sz="7200" i="1">
                                            <a:latin typeface="Cambria Math" panose="02040503050406030204" pitchFamily="18" charset="0"/>
                                          </a:rPr>
                                          <m:t>𝑥</m:t>
                                        </m:r>
                                        <m:r>
                                          <a:rPr lang="en-US" sz="7200" i="1">
                                            <a:latin typeface="Cambria Math" panose="02040503050406030204" pitchFamily="18" charset="0"/>
                                          </a:rPr>
                                          <m:t>̅</m:t>
                                        </m:r>
                                        <m:r>
                                          <a:rPr lang="en-US" sz="7200" i="1">
                                            <a:latin typeface="Cambria Math" panose="02040503050406030204" pitchFamily="18" charset="0"/>
                                            <a:ea typeface="Cambria Math" panose="02040503050406030204" pitchFamily="18" charset="0"/>
                                          </a:rPr>
                                          <m:t>)</m:t>
                                        </m:r>
                                      </m:e>
                                      <m:sup>
                                        <m:r>
                                          <a:rPr lang="en-US" sz="7200" i="1">
                                            <a:latin typeface="Cambria Math" panose="02040503050406030204" pitchFamily="18" charset="0"/>
                                          </a:rPr>
                                          <m:t>2</m:t>
                                        </m:r>
                                      </m:sup>
                                    </m:sSup>
                                  </m:e>
                                </m:nary>
                              </m:num>
                              <m:den>
                                <m:r>
                                  <a:rPr lang="en-US" sz="7200" i="1">
                                    <a:latin typeface="Cambria Math" panose="02040503050406030204" pitchFamily="18" charset="0"/>
                                  </a:rPr>
                                  <m:t>𝑁</m:t>
                                </m:r>
                                <m:r>
                                  <a:rPr lang="en-US" sz="7200" b="0" i="1" smtClean="0">
                                    <a:latin typeface="Cambria Math" panose="02040503050406030204" pitchFamily="18" charset="0"/>
                                  </a:rPr>
                                  <m:t>−</m:t>
                                </m:r>
                                <m:r>
                                  <a:rPr lang="en-US" sz="7200" b="0" i="1" smtClean="0">
                                    <a:latin typeface="Cambria Math" panose="02040503050406030204" pitchFamily="18" charset="0"/>
                                  </a:rPr>
                                  <m:t>1</m:t>
                                </m:r>
                              </m:den>
                            </m:f>
                          </m:e>
                        </m:rad>
                      </m:oMath>
                    </m:oMathPara>
                  </a14:m>
                  <a:endParaRPr lang="en-US" sz="7200" dirty="0"/>
                </a:p>
              </p:txBody>
            </p:sp>
          </mc:Choice>
          <mc:Fallback xmlns="">
            <p:sp>
              <p:nvSpPr>
                <p:cNvPr id="10" name="TextBox 9">
                  <a:extLst>
                    <a:ext uri="{FF2B5EF4-FFF2-40B4-BE49-F238E27FC236}">
                      <a16:creationId xmlns:a16="http://schemas.microsoft.com/office/drawing/2014/main" id="{C018B411-2723-2828-EFB6-5FCE23CEE025}"/>
                    </a:ext>
                  </a:extLst>
                </p:cNvPr>
                <p:cNvSpPr txBox="1">
                  <a:spLocks noRot="1" noChangeAspect="1" noMove="1" noResize="1" noEditPoints="1" noAdjustHandles="1" noChangeArrowheads="1" noChangeShapeType="1" noTextEdit="1"/>
                </p:cNvSpPr>
                <p:nvPr/>
              </p:nvSpPr>
              <p:spPr>
                <a:xfrm>
                  <a:off x="1373187" y="8700607"/>
                  <a:ext cx="7772400" cy="3273525"/>
                </a:xfrm>
                <a:prstGeom prst="rect">
                  <a:avLst/>
                </a:prstGeom>
                <a:blipFill>
                  <a:blip r:embed="rId4"/>
                  <a:stretch>
                    <a:fillRect/>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8067A940-445B-E538-80A5-8B58AE7905B6}"/>
                </a:ext>
              </a:extLst>
            </p:cNvPr>
            <p:cNvSpPr txBox="1"/>
            <p:nvPr/>
          </p:nvSpPr>
          <p:spPr>
            <a:xfrm>
              <a:off x="1677987" y="7682913"/>
              <a:ext cx="7135428" cy="769441"/>
            </a:xfrm>
            <a:prstGeom prst="rect">
              <a:avLst/>
            </a:prstGeom>
            <a:noFill/>
          </p:spPr>
          <p:txBody>
            <a:bodyPr wrap="square" rtlCol="0">
              <a:spAutoFit/>
            </a:bodyPr>
            <a:lstStyle/>
            <a:p>
              <a:pPr algn="l"/>
              <a:r>
                <a:rPr lang="en-US" sz="4400" dirty="0"/>
                <a:t>Sample Standard Deviation</a:t>
              </a:r>
            </a:p>
          </p:txBody>
        </p:sp>
      </p:grpSp>
      <p:graphicFrame>
        <p:nvGraphicFramePr>
          <p:cNvPr id="11" name="Object 10">
            <a:extLst>
              <a:ext uri="{FF2B5EF4-FFF2-40B4-BE49-F238E27FC236}">
                <a16:creationId xmlns:a16="http://schemas.microsoft.com/office/drawing/2014/main" id="{E0B2ED11-AB69-52BB-ACEE-C09F21346AC4}"/>
              </a:ext>
            </a:extLst>
          </p:cNvPr>
          <p:cNvGraphicFramePr>
            <a:graphicFrameLocks noChangeAspect="1"/>
          </p:cNvGraphicFramePr>
          <p:nvPr>
            <p:extLst>
              <p:ext uri="{D42A27DB-BD31-4B8C-83A1-F6EECF244321}">
                <p14:modId xmlns:p14="http://schemas.microsoft.com/office/powerpoint/2010/main" val="979620710"/>
              </p:ext>
            </p:extLst>
          </p:nvPr>
        </p:nvGraphicFramePr>
        <p:xfrm>
          <a:off x="10059987" y="3919261"/>
          <a:ext cx="13743355" cy="6087824"/>
        </p:xfrm>
        <a:graphic>
          <a:graphicData uri="http://schemas.openxmlformats.org/presentationml/2006/ole">
            <mc:AlternateContent xmlns:mc="http://schemas.openxmlformats.org/markup-compatibility/2006">
              <mc:Choice xmlns:v="urn:schemas-microsoft-com:vml" Requires="v">
                <p:oleObj name="Worksheet" r:id="rId5" imgW="6317673" imgH="2798643" progId="Excel.Sheet.12">
                  <p:embed/>
                </p:oleObj>
              </mc:Choice>
              <mc:Fallback>
                <p:oleObj name="Worksheet" r:id="rId5" imgW="6317673" imgH="2798643" progId="Excel.Sheet.12">
                  <p:embed/>
                  <p:pic>
                    <p:nvPicPr>
                      <p:cNvPr id="0" name=""/>
                      <p:cNvPicPr/>
                      <p:nvPr/>
                    </p:nvPicPr>
                    <p:blipFill>
                      <a:blip r:embed="rId6"/>
                      <a:stretch>
                        <a:fillRect/>
                      </a:stretch>
                    </p:blipFill>
                    <p:spPr>
                      <a:xfrm>
                        <a:off x="10059987" y="3919261"/>
                        <a:ext cx="13743355" cy="6087824"/>
                      </a:xfrm>
                      <a:prstGeom prst="rect">
                        <a:avLst/>
                      </a:prstGeom>
                    </p:spPr>
                  </p:pic>
                </p:oleObj>
              </mc:Fallback>
            </mc:AlternateContent>
          </a:graphicData>
        </a:graphic>
      </p:graphicFrame>
    </p:spTree>
    <p:extLst>
      <p:ext uri="{BB962C8B-B14F-4D97-AF65-F5344CB8AC3E}">
        <p14:creationId xmlns:p14="http://schemas.microsoft.com/office/powerpoint/2010/main" val="3030434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E2777-DAD8-AB8A-8354-D58F2967300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EDE38AA-06BB-F571-4FD3-353CCA47A91D}"/>
              </a:ext>
              <a:ext uri="{C183D7F6-B498-43B3-948B-1728B52AA6E4}">
                <adec:decorative xmlns:adec="http://schemas.microsoft.com/office/drawing/2017/decorative" val="0"/>
              </a:ext>
            </a:extLst>
          </p:cNvPr>
          <p:cNvSpPr>
            <a:spLocks noGrp="1"/>
          </p:cNvSpPr>
          <p:nvPr>
            <p:ph type="title" idx="4294967295"/>
          </p:nvPr>
        </p:nvSpPr>
        <p:spPr>
          <a:xfrm>
            <a:off x="7240588" y="320675"/>
            <a:ext cx="16383000" cy="869950"/>
          </a:xfrm>
          <a:prstGeom prst="rect">
            <a:avLst/>
          </a:prstGeom>
          <a:noFill/>
          <a:ln>
            <a:noFill/>
            <a:prstDash/>
          </a:ln>
          <a:effectLst/>
        </p:spPr>
        <p:txBody>
          <a:bodyPr rot="0" spcFirstLastPara="0" vertOverflow="overflow" horzOverflow="overflow" vert="horz" wrap="square" lIns="217728" tIns="108864" rIns="217728" bIns="108864" numCol="1" spcCol="0" rtlCol="0" fromWordArt="0" anchor="t" anchorCtr="0" forceAA="0" compatLnSpc="1">
            <a:prstTxWarp prst="textNoShape">
              <a:avLst/>
            </a:prstTxWarp>
            <a:noAutofit/>
          </a:bodyPr>
          <a:lstStyle/>
          <a:p>
            <a:pPr marL="0" marR="0" lvl="0" indent="0" algn="l" defTabSz="2177278" rtl="0" eaLnBrk="1" fontAlgn="auto" latinLnBrk="0" hangingPunct="1">
              <a:lnSpc>
                <a:spcPct val="100000"/>
              </a:lnSpc>
              <a:spcBef>
                <a:spcPct val="20000"/>
              </a:spcBef>
              <a:spcAft>
                <a:spcPts val="0"/>
              </a:spcAft>
              <a:buClrTx/>
              <a:buSzTx/>
              <a:buFont typeface="Arial" pitchFamily="34" charset="0"/>
              <a:buNone/>
              <a:tabLst/>
              <a:defRPr/>
            </a:pPr>
            <a:r>
              <a:rPr kumimoji="0" lang="en-US" sz="4500" b="1" i="0" u="none" strike="noStrike" kern="1200" cap="all" spc="0" normalizeH="0" baseline="0" noProof="0" dirty="0">
                <a:ln>
                  <a:noFill/>
                </a:ln>
                <a:solidFill>
                  <a:schemeClr val="bg1"/>
                </a:solidFill>
                <a:effectLst/>
                <a:uLnTx/>
                <a:uFillTx/>
                <a:latin typeface="+mj-lt"/>
                <a:ea typeface="+mn-ea"/>
                <a:cs typeface="Arial Black" panose="020B0604020202020204" pitchFamily="34" charset="0"/>
              </a:rPr>
              <a:t>Variance &amp; Standard Deviation (</a:t>
            </a:r>
            <a:r>
              <a:rPr kumimoji="0" lang="en-US" sz="4500" b="1" i="0" u="none" strike="noStrike" kern="1200" cap="all" spc="0" normalizeH="0" baseline="0" noProof="0" dirty="0" err="1">
                <a:ln>
                  <a:noFill/>
                </a:ln>
                <a:solidFill>
                  <a:schemeClr val="bg1"/>
                </a:solidFill>
                <a:effectLst/>
                <a:uLnTx/>
                <a:uFillTx/>
                <a:latin typeface="+mj-lt"/>
                <a:ea typeface="+mn-ea"/>
                <a:cs typeface="Arial Black" panose="020B0604020202020204" pitchFamily="34" charset="0"/>
              </a:rPr>
              <a:t>EXCel</a:t>
            </a:r>
            <a:r>
              <a:rPr kumimoji="0" lang="en-US" sz="4500" b="1" i="0" u="none" strike="noStrike" kern="1200" cap="all" spc="0" normalizeH="0" baseline="0" noProof="0" dirty="0">
                <a:ln>
                  <a:noFill/>
                </a:ln>
                <a:solidFill>
                  <a:schemeClr val="bg1"/>
                </a:solidFill>
                <a:effectLst/>
                <a:uLnTx/>
                <a:uFillTx/>
                <a:latin typeface="+mj-lt"/>
                <a:ea typeface="+mn-ea"/>
                <a:cs typeface="Arial Black" panose="020B0604020202020204" pitchFamily="34" charset="0"/>
              </a:rPr>
              <a:t>)</a:t>
            </a:r>
          </a:p>
        </p:txBody>
      </p:sp>
      <p:sp>
        <p:nvSpPr>
          <p:cNvPr id="6" name="Footer Placeholder 3">
            <a:extLst>
              <a:ext uri="{FF2B5EF4-FFF2-40B4-BE49-F238E27FC236}">
                <a16:creationId xmlns:a16="http://schemas.microsoft.com/office/drawing/2014/main" id="{400A7EF2-97BD-3CE9-419B-28B1C45A2E97}"/>
              </a:ext>
              <a:ext uri="{C183D7F6-B498-43B3-948B-1728B52AA6E4}">
                <adec:decorative xmlns:adec="http://schemas.microsoft.com/office/drawing/2017/decorative" val="0"/>
              </a:ext>
            </a:extLst>
          </p:cNvPr>
          <p:cNvSpPr>
            <a:spLocks noGrp="1"/>
          </p:cNvSpPr>
          <p:nvPr>
            <p:ph type="ftr" sz="quarter" idx="3"/>
          </p:nvPr>
        </p:nvSpPr>
        <p:spPr>
          <a:xfrm>
            <a:off x="992187" y="12712701"/>
            <a:ext cx="17983200" cy="730250"/>
          </a:xfrm>
        </p:spPr>
        <p:txBody>
          <a:bodyPr/>
          <a:lstStyle/>
          <a:p>
            <a:pPr algn="l"/>
            <a:r>
              <a:rPr lang="en-US" sz="3200">
                <a:solidFill>
                  <a:schemeClr val="tx1"/>
                </a:solidFill>
                <a:latin typeface="Gotham Light"/>
                <a:cs typeface="Gotham Light"/>
              </a:rPr>
              <a:t>Dispersion</a:t>
            </a:r>
            <a:endParaRPr lang="en-US" sz="3200" dirty="0">
              <a:solidFill>
                <a:schemeClr val="tx1"/>
              </a:solidFill>
              <a:latin typeface="Gotham Light"/>
              <a:cs typeface="Gotham Light"/>
            </a:endParaRPr>
          </a:p>
        </p:txBody>
      </p:sp>
      <p:sp>
        <p:nvSpPr>
          <p:cNvPr id="2" name="Slide Number Placeholder 1">
            <a:extLst>
              <a:ext uri="{FF2B5EF4-FFF2-40B4-BE49-F238E27FC236}">
                <a16:creationId xmlns:a16="http://schemas.microsoft.com/office/drawing/2014/main" id="{C63B3B17-2FA9-8B9C-F5C9-D7D6DADB3EFF}"/>
              </a:ext>
              <a:ext uri="{C183D7F6-B498-43B3-948B-1728B52AA6E4}">
                <adec:decorative xmlns:adec="http://schemas.microsoft.com/office/drawing/2017/decorative" val="0"/>
              </a:ext>
            </a:extLst>
          </p:cNvPr>
          <p:cNvSpPr>
            <a:spLocks noGrp="1"/>
          </p:cNvSpPr>
          <p:nvPr>
            <p:ph type="sldNum" sz="quarter" idx="4"/>
          </p:nvPr>
        </p:nvSpPr>
        <p:spPr/>
        <p:txBody>
          <a:bodyPr/>
          <a:lstStyle/>
          <a:p>
            <a:fld id="{DA0720B4-62EC-4DE5-8947-4026BA8F455F}" type="slidenum">
              <a:rPr lang="en-US" smtClean="0"/>
              <a:pPr/>
              <a:t>7</a:t>
            </a:fld>
            <a:endParaRPr lang="en-US" dirty="0"/>
          </a:p>
        </p:txBody>
      </p:sp>
      <p:grpSp>
        <p:nvGrpSpPr>
          <p:cNvPr id="9" name="Group 8">
            <a:extLst>
              <a:ext uri="{FF2B5EF4-FFF2-40B4-BE49-F238E27FC236}">
                <a16:creationId xmlns:a16="http://schemas.microsoft.com/office/drawing/2014/main" id="{01BCE412-8B70-9C2C-9830-6248C3305C0C}"/>
              </a:ext>
            </a:extLst>
          </p:cNvPr>
          <p:cNvGrpSpPr/>
          <p:nvPr/>
        </p:nvGrpSpPr>
        <p:grpSpPr>
          <a:xfrm>
            <a:off x="1188813" y="1900016"/>
            <a:ext cx="8141148" cy="4947395"/>
            <a:chOff x="1188813" y="1900016"/>
            <a:chExt cx="8141148" cy="4947395"/>
          </a:xfrm>
        </p:grpSpPr>
        <p:sp>
          <p:nvSpPr>
            <p:cNvPr id="3" name="Rectangle: Rounded Corners 2">
              <a:extLst>
                <a:ext uri="{FF2B5EF4-FFF2-40B4-BE49-F238E27FC236}">
                  <a16:creationId xmlns:a16="http://schemas.microsoft.com/office/drawing/2014/main" id="{689AA441-22B2-03B0-7261-4164533C355A}"/>
                </a:ext>
              </a:extLst>
            </p:cNvPr>
            <p:cNvSpPr/>
            <p:nvPr/>
          </p:nvSpPr>
          <p:spPr>
            <a:xfrm>
              <a:off x="1188813" y="1900016"/>
              <a:ext cx="8141148" cy="494739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=VAR.P()</a:t>
              </a:r>
            </a:p>
          </p:txBody>
        </p:sp>
        <p:sp>
          <p:nvSpPr>
            <p:cNvPr id="4" name="TextBox 3">
              <a:extLst>
                <a:ext uri="{FF2B5EF4-FFF2-40B4-BE49-F238E27FC236}">
                  <a16:creationId xmlns:a16="http://schemas.microsoft.com/office/drawing/2014/main" id="{40535699-ACE1-EB07-86C1-A8F447A07AE6}"/>
                </a:ext>
              </a:extLst>
            </p:cNvPr>
            <p:cNvSpPr txBox="1"/>
            <p:nvPr/>
          </p:nvSpPr>
          <p:spPr>
            <a:xfrm>
              <a:off x="2319362" y="2427394"/>
              <a:ext cx="5880050" cy="830997"/>
            </a:xfrm>
            <a:prstGeom prst="rect">
              <a:avLst/>
            </a:prstGeom>
            <a:noFill/>
          </p:spPr>
          <p:txBody>
            <a:bodyPr wrap="square" rtlCol="0">
              <a:spAutoFit/>
            </a:bodyPr>
            <a:lstStyle/>
            <a:p>
              <a:pPr algn="l"/>
              <a:r>
                <a:rPr lang="en-US" sz="4800" dirty="0"/>
                <a:t>Population Variance</a:t>
              </a:r>
            </a:p>
          </p:txBody>
        </p:sp>
      </p:grpSp>
      <p:grpSp>
        <p:nvGrpSpPr>
          <p:cNvPr id="10" name="Group 9">
            <a:extLst>
              <a:ext uri="{FF2B5EF4-FFF2-40B4-BE49-F238E27FC236}">
                <a16:creationId xmlns:a16="http://schemas.microsoft.com/office/drawing/2014/main" id="{BAAC6F1D-FDDD-6C98-F100-BE232F5E1AF9}"/>
              </a:ext>
            </a:extLst>
          </p:cNvPr>
          <p:cNvGrpSpPr/>
          <p:nvPr/>
        </p:nvGrpSpPr>
        <p:grpSpPr>
          <a:xfrm>
            <a:off x="1188813" y="7306358"/>
            <a:ext cx="8141148" cy="4947395"/>
            <a:chOff x="1188813" y="1900016"/>
            <a:chExt cx="8141148" cy="4947395"/>
          </a:xfrm>
        </p:grpSpPr>
        <p:sp>
          <p:nvSpPr>
            <p:cNvPr id="11" name="Rectangle: Rounded Corners 10">
              <a:extLst>
                <a:ext uri="{FF2B5EF4-FFF2-40B4-BE49-F238E27FC236}">
                  <a16:creationId xmlns:a16="http://schemas.microsoft.com/office/drawing/2014/main" id="{87A297DD-AD14-8796-A727-0DF4B682752D}"/>
                </a:ext>
              </a:extLst>
            </p:cNvPr>
            <p:cNvSpPr/>
            <p:nvPr/>
          </p:nvSpPr>
          <p:spPr>
            <a:xfrm>
              <a:off x="1188813" y="1900016"/>
              <a:ext cx="8141148" cy="494739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=VAR.S()</a:t>
              </a:r>
            </a:p>
          </p:txBody>
        </p:sp>
        <p:sp>
          <p:nvSpPr>
            <p:cNvPr id="12" name="TextBox 11">
              <a:extLst>
                <a:ext uri="{FF2B5EF4-FFF2-40B4-BE49-F238E27FC236}">
                  <a16:creationId xmlns:a16="http://schemas.microsoft.com/office/drawing/2014/main" id="{62255EB8-139B-077A-633D-A378A1F4BFD7}"/>
                </a:ext>
              </a:extLst>
            </p:cNvPr>
            <p:cNvSpPr txBox="1"/>
            <p:nvPr/>
          </p:nvSpPr>
          <p:spPr>
            <a:xfrm>
              <a:off x="2319362" y="2427394"/>
              <a:ext cx="5880050" cy="830997"/>
            </a:xfrm>
            <a:prstGeom prst="rect">
              <a:avLst/>
            </a:prstGeom>
            <a:noFill/>
          </p:spPr>
          <p:txBody>
            <a:bodyPr wrap="square" rtlCol="0">
              <a:spAutoFit/>
            </a:bodyPr>
            <a:lstStyle/>
            <a:p>
              <a:pPr algn="l"/>
              <a:r>
                <a:rPr lang="en-US" sz="4800" dirty="0"/>
                <a:t>Sample Variance</a:t>
              </a:r>
            </a:p>
          </p:txBody>
        </p:sp>
      </p:grpSp>
      <p:grpSp>
        <p:nvGrpSpPr>
          <p:cNvPr id="13" name="Group 12">
            <a:extLst>
              <a:ext uri="{FF2B5EF4-FFF2-40B4-BE49-F238E27FC236}">
                <a16:creationId xmlns:a16="http://schemas.microsoft.com/office/drawing/2014/main" id="{49A21EFD-A1AF-1528-B865-729A6C250527}"/>
              </a:ext>
            </a:extLst>
          </p:cNvPr>
          <p:cNvGrpSpPr/>
          <p:nvPr/>
        </p:nvGrpSpPr>
        <p:grpSpPr>
          <a:xfrm>
            <a:off x="14403387" y="1900015"/>
            <a:ext cx="8141148" cy="4947395"/>
            <a:chOff x="1188813" y="1900016"/>
            <a:chExt cx="8141148" cy="4947395"/>
          </a:xfrm>
        </p:grpSpPr>
        <p:sp>
          <p:nvSpPr>
            <p:cNvPr id="14" name="Rectangle: Rounded Corners 13">
              <a:extLst>
                <a:ext uri="{FF2B5EF4-FFF2-40B4-BE49-F238E27FC236}">
                  <a16:creationId xmlns:a16="http://schemas.microsoft.com/office/drawing/2014/main" id="{0C4AF3A4-2C46-01AA-6E84-70ABA221146B}"/>
                </a:ext>
              </a:extLst>
            </p:cNvPr>
            <p:cNvSpPr/>
            <p:nvPr/>
          </p:nvSpPr>
          <p:spPr>
            <a:xfrm>
              <a:off x="1188813" y="1900016"/>
              <a:ext cx="8141148" cy="494739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=STDEV.P()</a:t>
              </a:r>
            </a:p>
          </p:txBody>
        </p:sp>
        <p:sp>
          <p:nvSpPr>
            <p:cNvPr id="15" name="TextBox 14">
              <a:extLst>
                <a:ext uri="{FF2B5EF4-FFF2-40B4-BE49-F238E27FC236}">
                  <a16:creationId xmlns:a16="http://schemas.microsoft.com/office/drawing/2014/main" id="{B8F703BC-32EB-C51F-1BF1-C61BA8C81088}"/>
                </a:ext>
              </a:extLst>
            </p:cNvPr>
            <p:cNvSpPr txBox="1"/>
            <p:nvPr/>
          </p:nvSpPr>
          <p:spPr>
            <a:xfrm>
              <a:off x="1417413" y="2427394"/>
              <a:ext cx="7912547" cy="769441"/>
            </a:xfrm>
            <a:prstGeom prst="rect">
              <a:avLst/>
            </a:prstGeom>
            <a:noFill/>
          </p:spPr>
          <p:txBody>
            <a:bodyPr wrap="square" rtlCol="0">
              <a:spAutoFit/>
            </a:bodyPr>
            <a:lstStyle/>
            <a:p>
              <a:pPr algn="l"/>
              <a:r>
                <a:rPr lang="en-US" sz="4400" dirty="0"/>
                <a:t>Population Standard Deviation</a:t>
              </a:r>
            </a:p>
          </p:txBody>
        </p:sp>
      </p:grpSp>
      <p:grpSp>
        <p:nvGrpSpPr>
          <p:cNvPr id="16" name="Group 15">
            <a:extLst>
              <a:ext uri="{FF2B5EF4-FFF2-40B4-BE49-F238E27FC236}">
                <a16:creationId xmlns:a16="http://schemas.microsoft.com/office/drawing/2014/main" id="{4A936A6A-B0CE-958C-9370-E1F43A15B62E}"/>
              </a:ext>
            </a:extLst>
          </p:cNvPr>
          <p:cNvGrpSpPr/>
          <p:nvPr/>
        </p:nvGrpSpPr>
        <p:grpSpPr>
          <a:xfrm>
            <a:off x="14403387" y="7306358"/>
            <a:ext cx="8141148" cy="4947395"/>
            <a:chOff x="1188813" y="1900016"/>
            <a:chExt cx="8141148" cy="4947395"/>
          </a:xfrm>
        </p:grpSpPr>
        <p:sp>
          <p:nvSpPr>
            <p:cNvPr id="17" name="Rectangle: Rounded Corners 16">
              <a:extLst>
                <a:ext uri="{FF2B5EF4-FFF2-40B4-BE49-F238E27FC236}">
                  <a16:creationId xmlns:a16="http://schemas.microsoft.com/office/drawing/2014/main" id="{E8D55CAC-D7B3-0491-E617-DA89E91CB104}"/>
                </a:ext>
              </a:extLst>
            </p:cNvPr>
            <p:cNvSpPr/>
            <p:nvPr/>
          </p:nvSpPr>
          <p:spPr>
            <a:xfrm>
              <a:off x="1188813" y="1900016"/>
              <a:ext cx="8141148" cy="494739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=STDEV.S()</a:t>
              </a:r>
            </a:p>
          </p:txBody>
        </p:sp>
        <p:sp>
          <p:nvSpPr>
            <p:cNvPr id="18" name="TextBox 17">
              <a:extLst>
                <a:ext uri="{FF2B5EF4-FFF2-40B4-BE49-F238E27FC236}">
                  <a16:creationId xmlns:a16="http://schemas.microsoft.com/office/drawing/2014/main" id="{58699FBF-8921-8C5C-D621-9ADCBE5B694F}"/>
                </a:ext>
              </a:extLst>
            </p:cNvPr>
            <p:cNvSpPr txBox="1"/>
            <p:nvPr/>
          </p:nvSpPr>
          <p:spPr>
            <a:xfrm>
              <a:off x="1417413" y="2427394"/>
              <a:ext cx="7912547" cy="769441"/>
            </a:xfrm>
            <a:prstGeom prst="rect">
              <a:avLst/>
            </a:prstGeom>
            <a:noFill/>
          </p:spPr>
          <p:txBody>
            <a:bodyPr wrap="square" rtlCol="0">
              <a:spAutoFit/>
            </a:bodyPr>
            <a:lstStyle/>
            <a:p>
              <a:pPr algn="l"/>
              <a:r>
                <a:rPr lang="en-US" sz="4400" dirty="0"/>
                <a:t>Sample Standard Deviation</a:t>
              </a:r>
            </a:p>
          </p:txBody>
        </p:sp>
      </p:grpSp>
    </p:spTree>
    <p:extLst>
      <p:ext uri="{BB962C8B-B14F-4D97-AF65-F5344CB8AC3E}">
        <p14:creationId xmlns:p14="http://schemas.microsoft.com/office/powerpoint/2010/main" val="7692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3D797-1E89-D539-34A7-85F5C04E799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8884ADD-837C-CF9B-295A-BC7085715B67}"/>
              </a:ext>
              <a:ext uri="{C183D7F6-B498-43B3-948B-1728B52AA6E4}">
                <adec:decorative xmlns:adec="http://schemas.microsoft.com/office/drawing/2017/decorative" val="0"/>
              </a:ext>
            </a:extLst>
          </p:cNvPr>
          <p:cNvSpPr>
            <a:spLocks noGrp="1"/>
          </p:cNvSpPr>
          <p:nvPr>
            <p:ph type="title" idx="4294967295"/>
          </p:nvPr>
        </p:nvSpPr>
        <p:spPr>
          <a:xfrm>
            <a:off x="7240588" y="320675"/>
            <a:ext cx="16383000" cy="869950"/>
          </a:xfrm>
          <a:prstGeom prst="rect">
            <a:avLst/>
          </a:prstGeom>
          <a:noFill/>
          <a:ln>
            <a:noFill/>
            <a:prstDash/>
          </a:ln>
          <a:effectLst/>
        </p:spPr>
        <p:txBody>
          <a:bodyPr rot="0" spcFirstLastPara="0" vertOverflow="overflow" horzOverflow="overflow" vert="horz" wrap="square" lIns="217728" tIns="108864" rIns="217728" bIns="108864" numCol="1" spcCol="0" rtlCol="0" fromWordArt="0" anchor="t" anchorCtr="0" forceAA="0" compatLnSpc="1">
            <a:prstTxWarp prst="textNoShape">
              <a:avLst/>
            </a:prstTxWarp>
            <a:noAutofit/>
          </a:bodyPr>
          <a:lstStyle/>
          <a:p>
            <a:pPr marL="0" marR="0" lvl="0" indent="0" algn="l" defTabSz="2177278" rtl="0" eaLnBrk="1" fontAlgn="auto" latinLnBrk="0" hangingPunct="1">
              <a:lnSpc>
                <a:spcPct val="100000"/>
              </a:lnSpc>
              <a:spcBef>
                <a:spcPct val="20000"/>
              </a:spcBef>
              <a:spcAft>
                <a:spcPts val="0"/>
              </a:spcAft>
              <a:buClrTx/>
              <a:buSzTx/>
              <a:buFont typeface="Arial" pitchFamily="34" charset="0"/>
              <a:buNone/>
              <a:tabLst/>
              <a:defRPr/>
            </a:pPr>
            <a:r>
              <a:rPr kumimoji="0" lang="en-US" sz="4500" b="1" i="0" u="none" strike="noStrike" kern="1200" cap="all" spc="0" normalizeH="0" baseline="0" noProof="0" dirty="0">
                <a:ln>
                  <a:noFill/>
                </a:ln>
                <a:solidFill>
                  <a:schemeClr val="bg1"/>
                </a:solidFill>
                <a:effectLst/>
                <a:uLnTx/>
                <a:uFillTx/>
                <a:latin typeface="+mj-lt"/>
                <a:ea typeface="+mn-ea"/>
                <a:cs typeface="Arial Black" panose="020B0604020202020204" pitchFamily="34" charset="0"/>
              </a:rPr>
              <a:t>Percentiles</a:t>
            </a:r>
          </a:p>
        </p:txBody>
      </p:sp>
      <p:sp>
        <p:nvSpPr>
          <p:cNvPr id="6" name="Footer Placeholder 3">
            <a:extLst>
              <a:ext uri="{FF2B5EF4-FFF2-40B4-BE49-F238E27FC236}">
                <a16:creationId xmlns:a16="http://schemas.microsoft.com/office/drawing/2014/main" id="{6543C908-B042-C151-8034-01A6698FC33A}"/>
              </a:ext>
              <a:ext uri="{C183D7F6-B498-43B3-948B-1728B52AA6E4}">
                <adec:decorative xmlns:adec="http://schemas.microsoft.com/office/drawing/2017/decorative" val="0"/>
              </a:ext>
            </a:extLst>
          </p:cNvPr>
          <p:cNvSpPr>
            <a:spLocks noGrp="1"/>
          </p:cNvSpPr>
          <p:nvPr>
            <p:ph type="ftr" sz="quarter" idx="3"/>
          </p:nvPr>
        </p:nvSpPr>
        <p:spPr>
          <a:xfrm>
            <a:off x="992187" y="12712701"/>
            <a:ext cx="17983200" cy="730250"/>
          </a:xfrm>
        </p:spPr>
        <p:txBody>
          <a:bodyPr/>
          <a:lstStyle/>
          <a:p>
            <a:pPr algn="l"/>
            <a:r>
              <a:rPr lang="en-US" sz="3200">
                <a:solidFill>
                  <a:schemeClr val="tx1"/>
                </a:solidFill>
                <a:latin typeface="Gotham Light"/>
                <a:cs typeface="Gotham Light"/>
              </a:rPr>
              <a:t>Dispersion</a:t>
            </a:r>
            <a:endParaRPr lang="en-US" sz="3200" dirty="0">
              <a:solidFill>
                <a:schemeClr val="tx1"/>
              </a:solidFill>
              <a:latin typeface="Gotham Light"/>
              <a:cs typeface="Gotham Light"/>
            </a:endParaRPr>
          </a:p>
        </p:txBody>
      </p:sp>
      <p:sp>
        <p:nvSpPr>
          <p:cNvPr id="2" name="Slide Number Placeholder 1">
            <a:extLst>
              <a:ext uri="{FF2B5EF4-FFF2-40B4-BE49-F238E27FC236}">
                <a16:creationId xmlns:a16="http://schemas.microsoft.com/office/drawing/2014/main" id="{37928EB7-519C-CA25-AED9-CFA3A988F76B}"/>
              </a:ext>
              <a:ext uri="{C183D7F6-B498-43B3-948B-1728B52AA6E4}">
                <adec:decorative xmlns:adec="http://schemas.microsoft.com/office/drawing/2017/decorative" val="0"/>
              </a:ext>
            </a:extLst>
          </p:cNvPr>
          <p:cNvSpPr>
            <a:spLocks noGrp="1"/>
          </p:cNvSpPr>
          <p:nvPr>
            <p:ph type="sldNum" sz="quarter" idx="4"/>
          </p:nvPr>
        </p:nvSpPr>
        <p:spPr/>
        <p:txBody>
          <a:bodyPr/>
          <a:lstStyle/>
          <a:p>
            <a:fld id="{DA0720B4-62EC-4DE5-8947-4026BA8F455F}" type="slidenum">
              <a:rPr lang="en-US" smtClean="0"/>
              <a:pPr/>
              <a:t>8</a:t>
            </a:fld>
            <a:endParaRPr lang="en-US" dirty="0"/>
          </a:p>
        </p:txBody>
      </p:sp>
      <p:sp>
        <p:nvSpPr>
          <p:cNvPr id="3" name="TextBox 2">
            <a:extLst>
              <a:ext uri="{FF2B5EF4-FFF2-40B4-BE49-F238E27FC236}">
                <a16:creationId xmlns:a16="http://schemas.microsoft.com/office/drawing/2014/main" id="{A3CF3669-8F48-89A4-CFD0-03BFDB28E189}"/>
              </a:ext>
            </a:extLst>
          </p:cNvPr>
          <p:cNvSpPr txBox="1"/>
          <p:nvPr/>
        </p:nvSpPr>
        <p:spPr>
          <a:xfrm>
            <a:off x="1525587" y="2362200"/>
            <a:ext cx="21831300" cy="1569660"/>
          </a:xfrm>
          <a:prstGeom prst="rect">
            <a:avLst/>
          </a:prstGeom>
          <a:noFill/>
        </p:spPr>
        <p:txBody>
          <a:bodyPr wrap="square" rtlCol="0">
            <a:spAutoFit/>
          </a:bodyPr>
          <a:lstStyle/>
          <a:p>
            <a:pPr algn="l"/>
            <a:r>
              <a:rPr lang="en-US" sz="4800" dirty="0"/>
              <a:t>One way to describe the spread of data is to calculate the location of a particular percentile that divides the data set: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C12A81E-21E0-F6A2-D42B-6057B006C21B}"/>
                  </a:ext>
                </a:extLst>
              </p:cNvPr>
              <p:cNvSpPr txBox="1"/>
              <p:nvPr/>
            </p:nvSpPr>
            <p:spPr>
              <a:xfrm>
                <a:off x="3602037" y="5486400"/>
                <a:ext cx="17183100" cy="3679469"/>
              </a:xfrm>
              <a:prstGeom prst="rect">
                <a:avLst/>
              </a:prstGeom>
              <a:noFill/>
            </p:spPr>
            <p:txBody>
              <a:bodyPr wrap="square" rtlCol="0">
                <a:spAutoFit/>
              </a:bodyPr>
              <a:lstStyle/>
              <a:p>
                <a:pPr algn="l"/>
                <a:r>
                  <a:rPr lang="en-US" dirty="0"/>
                  <a:t>Location of a Percentile: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𝑃</m:t>
                        </m:r>
                      </m:sub>
                    </m:sSub>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+1)</m:t>
                    </m:r>
                    <m:f>
                      <m:fPr>
                        <m:ctrlPr>
                          <a:rPr lang="en-US" b="0" i="1" smtClean="0">
                            <a:latin typeface="Cambria Math" panose="02040503050406030204" pitchFamily="18" charset="0"/>
                          </a:rPr>
                        </m:ctrlPr>
                      </m:fPr>
                      <m:num>
                        <m:r>
                          <a:rPr lang="en-US" b="0" i="1" smtClean="0">
                            <a:latin typeface="Cambria Math" panose="02040503050406030204" pitchFamily="18" charset="0"/>
                          </a:rPr>
                          <m:t>𝑃</m:t>
                        </m:r>
                      </m:num>
                      <m:den>
                        <m:r>
                          <a:rPr lang="en-US" b="0" i="1" smtClean="0">
                            <a:latin typeface="Cambria Math" panose="02040503050406030204" pitchFamily="18" charset="0"/>
                          </a:rPr>
                          <m:t>100</m:t>
                        </m:r>
                      </m:den>
                    </m:f>
                  </m:oMath>
                </a14:m>
                <a:endParaRPr lang="en-US" dirty="0"/>
              </a:p>
              <a:p>
                <a:pPr algn="l"/>
                <a:endParaRPr lang="en-US" dirty="0"/>
              </a:p>
              <a:p>
                <a:pPr algn="l"/>
                <a:r>
                  <a:rPr lang="en-US" dirty="0"/>
                  <a:t>				P: Percentile of the data</a:t>
                </a:r>
              </a:p>
              <a:p>
                <a:pPr algn="l"/>
                <a:r>
                  <a:rPr lang="en-US" dirty="0"/>
                  <a:t>				n: number of data points</a:t>
                </a:r>
              </a:p>
              <a:p>
                <a:pPr algn="l"/>
                <a:r>
                  <a:rPr lang="en-US" dirty="0"/>
                  <a:t>				L: Location of the P percentile</a:t>
                </a:r>
              </a:p>
            </p:txBody>
          </p:sp>
        </mc:Choice>
        <mc:Fallback xmlns="">
          <p:sp>
            <p:nvSpPr>
              <p:cNvPr id="4" name="TextBox 3">
                <a:extLst>
                  <a:ext uri="{FF2B5EF4-FFF2-40B4-BE49-F238E27FC236}">
                    <a16:creationId xmlns:a16="http://schemas.microsoft.com/office/drawing/2014/main" id="{4C12A81E-21E0-F6A2-D42B-6057B006C21B}"/>
                  </a:ext>
                </a:extLst>
              </p:cNvPr>
              <p:cNvSpPr txBox="1">
                <a:spLocks noRot="1" noChangeAspect="1" noMove="1" noResize="1" noEditPoints="1" noAdjustHandles="1" noChangeArrowheads="1" noChangeShapeType="1" noTextEdit="1"/>
              </p:cNvSpPr>
              <p:nvPr/>
            </p:nvSpPr>
            <p:spPr>
              <a:xfrm>
                <a:off x="3602037" y="5486400"/>
                <a:ext cx="17183100" cy="3679469"/>
              </a:xfrm>
              <a:prstGeom prst="rect">
                <a:avLst/>
              </a:prstGeom>
              <a:blipFill>
                <a:blip r:embed="rId3"/>
                <a:stretch>
                  <a:fillRect l="-1419" b="-6788"/>
                </a:stretch>
              </a:blipFill>
            </p:spPr>
            <p:txBody>
              <a:bodyPr/>
              <a:lstStyle/>
              <a:p>
                <a:r>
                  <a:rPr lang="en-US">
                    <a:noFill/>
                  </a:rPr>
                  <a:t> </a:t>
                </a:r>
              </a:p>
            </p:txBody>
          </p:sp>
        </mc:Fallback>
      </mc:AlternateContent>
    </p:spTree>
    <p:extLst>
      <p:ext uri="{BB962C8B-B14F-4D97-AF65-F5344CB8AC3E}">
        <p14:creationId xmlns:p14="http://schemas.microsoft.com/office/powerpoint/2010/main" val="1365768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F35B9-0BD2-977F-2818-B2849F0F12A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D77CACF9-F1AF-EE97-95FD-8A5886577502}"/>
              </a:ext>
              <a:ext uri="{C183D7F6-B498-43B3-948B-1728B52AA6E4}">
                <adec:decorative xmlns:adec="http://schemas.microsoft.com/office/drawing/2017/decorative" val="0"/>
              </a:ext>
            </a:extLst>
          </p:cNvPr>
          <p:cNvSpPr>
            <a:spLocks noGrp="1"/>
          </p:cNvSpPr>
          <p:nvPr>
            <p:ph type="title" idx="4294967295"/>
          </p:nvPr>
        </p:nvSpPr>
        <p:spPr>
          <a:xfrm>
            <a:off x="7240588" y="320675"/>
            <a:ext cx="16383000" cy="869950"/>
          </a:xfrm>
          <a:prstGeom prst="rect">
            <a:avLst/>
          </a:prstGeom>
          <a:noFill/>
          <a:ln>
            <a:noFill/>
            <a:prstDash/>
          </a:ln>
          <a:effectLst/>
        </p:spPr>
        <p:txBody>
          <a:bodyPr rot="0" spcFirstLastPara="0" vertOverflow="overflow" horzOverflow="overflow" vert="horz" wrap="square" lIns="217728" tIns="108864" rIns="217728" bIns="108864" numCol="1" spcCol="0" rtlCol="0" fromWordArt="0" anchor="t" anchorCtr="0" forceAA="0" compatLnSpc="1">
            <a:prstTxWarp prst="textNoShape">
              <a:avLst/>
            </a:prstTxWarp>
            <a:noAutofit/>
          </a:bodyPr>
          <a:lstStyle/>
          <a:p>
            <a:pPr marL="0" marR="0" lvl="0" indent="0" algn="l" defTabSz="2177278" rtl="0" eaLnBrk="1" fontAlgn="auto" latinLnBrk="0" hangingPunct="1">
              <a:lnSpc>
                <a:spcPct val="100000"/>
              </a:lnSpc>
              <a:spcBef>
                <a:spcPct val="20000"/>
              </a:spcBef>
              <a:spcAft>
                <a:spcPts val="0"/>
              </a:spcAft>
              <a:buClrTx/>
              <a:buSzTx/>
              <a:buFont typeface="Arial" pitchFamily="34" charset="0"/>
              <a:buNone/>
              <a:tabLst/>
              <a:defRPr/>
            </a:pPr>
            <a:r>
              <a:rPr kumimoji="0" lang="en-US" sz="4500" b="1" i="0" u="none" strike="noStrike" kern="1200" cap="all" spc="0" normalizeH="0" baseline="0" noProof="0" dirty="0">
                <a:ln>
                  <a:noFill/>
                </a:ln>
                <a:solidFill>
                  <a:schemeClr val="bg1"/>
                </a:solidFill>
                <a:effectLst/>
                <a:uLnTx/>
                <a:uFillTx/>
                <a:latin typeface="+mj-lt"/>
                <a:ea typeface="+mn-ea"/>
                <a:cs typeface="Arial Black" panose="020B0604020202020204" pitchFamily="34" charset="0"/>
              </a:rPr>
              <a:t>Box Plot</a:t>
            </a:r>
          </a:p>
        </p:txBody>
      </p:sp>
      <p:sp>
        <p:nvSpPr>
          <p:cNvPr id="6" name="Footer Placeholder 3">
            <a:extLst>
              <a:ext uri="{FF2B5EF4-FFF2-40B4-BE49-F238E27FC236}">
                <a16:creationId xmlns:a16="http://schemas.microsoft.com/office/drawing/2014/main" id="{71A93F47-CCDC-0CFC-FD09-AF0AE15365C7}"/>
              </a:ext>
              <a:ext uri="{C183D7F6-B498-43B3-948B-1728B52AA6E4}">
                <adec:decorative xmlns:adec="http://schemas.microsoft.com/office/drawing/2017/decorative" val="0"/>
              </a:ext>
            </a:extLst>
          </p:cNvPr>
          <p:cNvSpPr>
            <a:spLocks noGrp="1"/>
          </p:cNvSpPr>
          <p:nvPr>
            <p:ph type="ftr" sz="quarter" idx="3"/>
          </p:nvPr>
        </p:nvSpPr>
        <p:spPr>
          <a:xfrm>
            <a:off x="992187" y="12712701"/>
            <a:ext cx="17983200" cy="730250"/>
          </a:xfrm>
        </p:spPr>
        <p:txBody>
          <a:bodyPr/>
          <a:lstStyle/>
          <a:p>
            <a:pPr algn="l"/>
            <a:r>
              <a:rPr lang="en-US" sz="3200">
                <a:solidFill>
                  <a:schemeClr val="tx1"/>
                </a:solidFill>
                <a:latin typeface="Gotham Light"/>
                <a:cs typeface="Gotham Light"/>
              </a:rPr>
              <a:t>Dispersion</a:t>
            </a:r>
            <a:endParaRPr lang="en-US" sz="3200" dirty="0">
              <a:solidFill>
                <a:schemeClr val="tx1"/>
              </a:solidFill>
              <a:latin typeface="Gotham Light"/>
              <a:cs typeface="Gotham Light"/>
            </a:endParaRPr>
          </a:p>
        </p:txBody>
      </p:sp>
      <p:sp>
        <p:nvSpPr>
          <p:cNvPr id="2" name="Slide Number Placeholder 1">
            <a:extLst>
              <a:ext uri="{FF2B5EF4-FFF2-40B4-BE49-F238E27FC236}">
                <a16:creationId xmlns:a16="http://schemas.microsoft.com/office/drawing/2014/main" id="{AA2AC2E0-59A4-17AB-7CF9-693F0A5E301F}"/>
              </a:ext>
              <a:ext uri="{C183D7F6-B498-43B3-948B-1728B52AA6E4}">
                <adec:decorative xmlns:adec="http://schemas.microsoft.com/office/drawing/2017/decorative" val="0"/>
              </a:ext>
            </a:extLst>
          </p:cNvPr>
          <p:cNvSpPr>
            <a:spLocks noGrp="1"/>
          </p:cNvSpPr>
          <p:nvPr>
            <p:ph type="sldNum" sz="quarter" idx="4"/>
          </p:nvPr>
        </p:nvSpPr>
        <p:spPr/>
        <p:txBody>
          <a:bodyPr/>
          <a:lstStyle/>
          <a:p>
            <a:fld id="{DA0720B4-62EC-4DE5-8947-4026BA8F455F}" type="slidenum">
              <a:rPr lang="en-US" smtClean="0"/>
              <a:pPr/>
              <a:t>9</a:t>
            </a:fld>
            <a:endParaRPr lang="en-US" dirty="0"/>
          </a:p>
        </p:txBody>
      </p:sp>
      <p:pic>
        <p:nvPicPr>
          <p:cNvPr id="3" name="Picture 2" descr="A boxplot shows the general shape of a variable's distribution.">
            <a:extLst>
              <a:ext uri="{FF2B5EF4-FFF2-40B4-BE49-F238E27FC236}">
                <a16:creationId xmlns:a16="http://schemas.microsoft.com/office/drawing/2014/main" id="{470E17BE-4DF7-5AE0-771D-10B577C448A8}"/>
              </a:ext>
            </a:extLst>
          </p:cNvPr>
          <p:cNvPicPr>
            <a:picLocks noChangeAspect="1"/>
          </p:cNvPicPr>
          <p:nvPr/>
        </p:nvPicPr>
        <p:blipFill>
          <a:blip r:embed="rId3"/>
          <a:stretch>
            <a:fillRect/>
          </a:stretch>
        </p:blipFill>
        <p:spPr>
          <a:xfrm>
            <a:off x="2656101" y="6248400"/>
            <a:ext cx="19675675" cy="4267200"/>
          </a:xfrm>
          <a:prstGeom prst="rect">
            <a:avLst/>
          </a:prstGeom>
        </p:spPr>
      </p:pic>
      <p:sp>
        <p:nvSpPr>
          <p:cNvPr id="4" name="TextBox 3">
            <a:extLst>
              <a:ext uri="{FF2B5EF4-FFF2-40B4-BE49-F238E27FC236}">
                <a16:creationId xmlns:a16="http://schemas.microsoft.com/office/drawing/2014/main" id="{0454B7B3-A858-C8C9-5258-EA5472A84167}"/>
              </a:ext>
            </a:extLst>
          </p:cNvPr>
          <p:cNvSpPr txBox="1"/>
          <p:nvPr/>
        </p:nvSpPr>
        <p:spPr>
          <a:xfrm>
            <a:off x="2439987" y="2385437"/>
            <a:ext cx="20573999" cy="3046988"/>
          </a:xfrm>
          <a:prstGeom prst="rect">
            <a:avLst/>
          </a:prstGeom>
          <a:noFill/>
        </p:spPr>
        <p:txBody>
          <a:bodyPr wrap="square" rtlCol="0">
            <a:spAutoFit/>
          </a:bodyPr>
          <a:lstStyle/>
          <a:p>
            <a:r>
              <a:rPr lang="en-US" sz="4800" dirty="0"/>
              <a:t>A</a:t>
            </a:r>
            <a:r>
              <a:rPr lang="en-US" sz="4800" b="1" dirty="0"/>
              <a:t> Box Plot</a:t>
            </a:r>
            <a:r>
              <a:rPr lang="en-US" sz="4800" dirty="0"/>
              <a:t> shows the general shape of a variable’s distribution based on five descriptive statistics: the maximum and minimum values, the first and third quartiles, and the median.</a:t>
            </a:r>
          </a:p>
          <a:p>
            <a:pPr algn="l"/>
            <a:endParaRPr lang="en-US" sz="4800" dirty="0"/>
          </a:p>
        </p:txBody>
      </p:sp>
    </p:spTree>
    <p:extLst>
      <p:ext uri="{BB962C8B-B14F-4D97-AF65-F5344CB8AC3E}">
        <p14:creationId xmlns:p14="http://schemas.microsoft.com/office/powerpoint/2010/main" val="1257324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Prez Report">
      <a:dk1>
        <a:srgbClr val="4A2A7C"/>
      </a:dk1>
      <a:lt1>
        <a:srgbClr val="FFFFFF"/>
      </a:lt1>
      <a:dk2>
        <a:srgbClr val="492B7E"/>
      </a:dk2>
      <a:lt2>
        <a:srgbClr val="FEFFFF"/>
      </a:lt2>
      <a:accent1>
        <a:srgbClr val="C7D544"/>
      </a:accent1>
      <a:accent2>
        <a:srgbClr val="00AFAA"/>
      </a:accent2>
      <a:accent3>
        <a:srgbClr val="A5A5A5"/>
      </a:accent3>
      <a:accent4>
        <a:srgbClr val="FF47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11013</TotalTime>
  <Words>638</Words>
  <Application>Microsoft Office PowerPoint</Application>
  <PresentationFormat>Custom</PresentationFormat>
  <Paragraphs>105</Paragraphs>
  <Slides>11</Slides>
  <Notes>11</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11</vt:i4>
      </vt:variant>
    </vt:vector>
  </HeadingPairs>
  <TitlesOfParts>
    <vt:vector size="19" baseType="lpstr">
      <vt:lpstr>Arial</vt:lpstr>
      <vt:lpstr>Arial Black</vt:lpstr>
      <vt:lpstr>Arial Narrow</vt:lpstr>
      <vt:lpstr>Calibri</vt:lpstr>
      <vt:lpstr>Cambria Math</vt:lpstr>
      <vt:lpstr>Gotham Light</vt:lpstr>
      <vt:lpstr>Office Theme</vt:lpstr>
      <vt:lpstr>Worksheet</vt:lpstr>
      <vt:lpstr>Beating the spread</vt:lpstr>
      <vt:lpstr>Gooooooooooooals</vt:lpstr>
      <vt:lpstr>Dispersion</vt:lpstr>
      <vt:lpstr>Range</vt:lpstr>
      <vt:lpstr>Population Variance &amp; Standard deviation</vt:lpstr>
      <vt:lpstr>Sample Variance &amp; Standard deviation</vt:lpstr>
      <vt:lpstr>Variance &amp; Standard Deviation (EXCel)</vt:lpstr>
      <vt:lpstr>Percentiles</vt:lpstr>
      <vt:lpstr>Box Plot</vt:lpstr>
      <vt:lpstr>What mean/median/mode say about skewness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C1</dc:title>
  <dc:subject>What is</dc:subject>
  <dc:creator>user</dc:creator>
  <cp:lastModifiedBy>Russell Holloway</cp:lastModifiedBy>
  <cp:revision>261</cp:revision>
  <cp:lastPrinted>2026-01-10T04:02:08Z</cp:lastPrinted>
  <dcterms:created xsi:type="dcterms:W3CDTF">2018-07-11T02:24:06Z</dcterms:created>
  <dcterms:modified xsi:type="dcterms:W3CDTF">2026-02-11T12:24:42Z</dcterms:modified>
</cp:coreProperties>
</file>